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6"/>
  </p:notesMasterIdLst>
  <p:handoutMasterIdLst>
    <p:handoutMasterId r:id="rId17"/>
  </p:handoutMasterIdLst>
  <p:sldIdLst>
    <p:sldId id="377" r:id="rId5"/>
    <p:sldId id="361" r:id="rId6"/>
    <p:sldId id="605" r:id="rId7"/>
    <p:sldId id="609" r:id="rId8"/>
    <p:sldId id="282" r:id="rId9"/>
    <p:sldId id="611" r:id="rId10"/>
    <p:sldId id="612" r:id="rId11"/>
    <p:sldId id="284" r:id="rId12"/>
    <p:sldId id="614" r:id="rId13"/>
    <p:sldId id="270" r:id="rId14"/>
    <p:sldId id="613" r:id="rId15"/>
  </p:sldIdLst>
  <p:sldSz cx="12192000" cy="6858000"/>
  <p:notesSz cx="6888163" cy="1002188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208ED5-2D2E-63B5-2D3C-323E118D31D9}" name="Ross, Jake" initials="JR" userId="S::SAWJROSS@ljmu.ac.uk::e744f550-9247-4c62-bc02-676092e0f742" providerId="AD"/>
  <p188:author id="{95C92BFD-7D58-4D15-C8AD-B3CEE5EC489B}" name="Naylor, Ed" initials="NE" userId="S::vcoenayl@ljmu.ac.uk::5e234e3e-13bf-4cc7-a642-10d96a94ff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2CD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4CFF6-A8ED-D74D-F9B5-F34A9DF33EEC}" v="43" dt="2026-03-18T12:07:20.209"/>
    <p1510:client id="{1EA826E4-768E-17DC-2A41-BF8813576F44}" v="22" dt="2026-03-16T14:16:37.503"/>
    <p1510:client id="{6AFFBF29-2512-E03B-0C2F-79B8B76C43D8}" v="510" dt="2026-03-17T12:47:01.249"/>
    <p1510:client id="{7A485AF3-9012-78D4-5F82-37B1277145E3}" v="1670" dt="2026-03-18T11:42:20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C33A516-C416-DFFA-F4CA-C5D94F9A7B44}"/>
    <pc:docChg chg="modSld">
      <pc:chgData name="" userId="" providerId="" clId="Web-{3C33A516-C416-DFFA-F4CA-C5D94F9A7B44}" dt="2026-03-16T09:50:35.441" v="0" actId="20577"/>
      <pc:docMkLst>
        <pc:docMk/>
      </pc:docMkLst>
    </pc:docChg>
  </pc:docChgLst>
  <pc:docChgLst>
    <pc:chgData name="Naylor, Ed" userId="S::vcoenayl@ljmu.ac.uk::5e234e3e-13bf-4cc7-a642-10d96a94ff5b" providerId="AD" clId="Web-{1DB4CFF6-A8ED-D74D-F9B5-F34A9DF33EEC}"/>
    <pc:docChg chg="modSld">
      <pc:chgData name="Naylor, Ed" userId="S::vcoenayl@ljmu.ac.uk::5e234e3e-13bf-4cc7-a642-10d96a94ff5b" providerId="AD" clId="Web-{1DB4CFF6-A8ED-D74D-F9B5-F34A9DF33EEC}" dt="2026-03-18T12:07:20.209" v="42" actId="20577"/>
      <pc:docMkLst>
        <pc:docMk/>
      </pc:docMkLst>
      <pc:sldChg chg="modSp">
        <pc:chgData name="Naylor, Ed" userId="S::vcoenayl@ljmu.ac.uk::5e234e3e-13bf-4cc7-a642-10d96a94ff5b" providerId="AD" clId="Web-{1DB4CFF6-A8ED-D74D-F9B5-F34A9DF33EEC}" dt="2026-03-18T12:07:20.209" v="42" actId="20577"/>
        <pc:sldMkLst>
          <pc:docMk/>
          <pc:sldMk cId="484134366" sldId="284"/>
        </pc:sldMkLst>
        <pc:spChg chg="mod">
          <ac:chgData name="Naylor, Ed" userId="S::vcoenayl@ljmu.ac.uk::5e234e3e-13bf-4cc7-a642-10d96a94ff5b" providerId="AD" clId="Web-{1DB4CFF6-A8ED-D74D-F9B5-F34A9DF33EEC}" dt="2026-03-18T12:07:20.209" v="42" actId="20577"/>
          <ac:spMkLst>
            <pc:docMk/>
            <pc:sldMk cId="484134366" sldId="284"/>
            <ac:spMk id="3" creationId="{00000000-0000-0000-0000-000000000000}"/>
          </ac:spMkLst>
        </pc:spChg>
      </pc:sldChg>
      <pc:sldChg chg="modSp">
        <pc:chgData name="Naylor, Ed" userId="S::vcoenayl@ljmu.ac.uk::5e234e3e-13bf-4cc7-a642-10d96a94ff5b" providerId="AD" clId="Web-{1DB4CFF6-A8ED-D74D-F9B5-F34A9DF33EEC}" dt="2026-03-18T12:06:04.598" v="4" actId="20577"/>
        <pc:sldMkLst>
          <pc:docMk/>
          <pc:sldMk cId="3682547487" sldId="611"/>
        </pc:sldMkLst>
        <pc:spChg chg="mod">
          <ac:chgData name="Naylor, Ed" userId="S::vcoenayl@ljmu.ac.uk::5e234e3e-13bf-4cc7-a642-10d96a94ff5b" providerId="AD" clId="Web-{1DB4CFF6-A8ED-D74D-F9B5-F34A9DF33EEC}" dt="2026-03-18T12:06:04.598" v="4" actId="20577"/>
          <ac:spMkLst>
            <pc:docMk/>
            <pc:sldMk cId="3682547487" sldId="611"/>
            <ac:spMk id="3" creationId="{BC043214-BB40-9ABF-A409-A8C63C0E44E0}"/>
          </ac:spMkLst>
        </pc:spChg>
      </pc:sldChg>
    </pc:docChg>
  </pc:docChgLst>
  <pc:docChgLst>
    <pc:chgData name="Hart, Vivien" userId="S::sawvhart@ljmu.ac.uk::f2bb0fcb-6008-4818-a6df-7302c0105c78" providerId="AD" clId="Web-{DFF4AF11-1E88-96A3-2E57-2DA14DD52E35}"/>
    <pc:docChg chg="modSld">
      <pc:chgData name="Hart, Vivien" userId="S::sawvhart@ljmu.ac.uk::f2bb0fcb-6008-4818-a6df-7302c0105c78" providerId="AD" clId="Web-{DFF4AF11-1E88-96A3-2E57-2DA14DD52E35}" dt="2026-03-03T15:10:34.045" v="1171" actId="20577"/>
      <pc:docMkLst>
        <pc:docMk/>
      </pc:docMkLst>
    </pc:docChg>
  </pc:docChgLst>
  <pc:docChgLst>
    <pc:chgData name="Naylor, Ed" userId="S::vcoenayl@ljmu.ac.uk::5e234e3e-13bf-4cc7-a642-10d96a94ff5b" providerId="AD" clId="Web-{6AFFBF29-2512-E03B-0C2F-79B8B76C43D8}"/>
    <pc:docChg chg="addSld delSld modSld sldOrd">
      <pc:chgData name="Naylor, Ed" userId="S::vcoenayl@ljmu.ac.uk::5e234e3e-13bf-4cc7-a642-10d96a94ff5b" providerId="AD" clId="Web-{6AFFBF29-2512-E03B-0C2F-79B8B76C43D8}" dt="2026-03-17T12:47:01.249" v="475"/>
      <pc:docMkLst>
        <pc:docMk/>
      </pc:docMkLst>
      <pc:sldChg chg="del">
        <pc:chgData name="Naylor, Ed" userId="S::vcoenayl@ljmu.ac.uk::5e234e3e-13bf-4cc7-a642-10d96a94ff5b" providerId="AD" clId="Web-{6AFFBF29-2512-E03B-0C2F-79B8B76C43D8}" dt="2026-03-17T11:56:35.311" v="7"/>
        <pc:sldMkLst>
          <pc:docMk/>
          <pc:sldMk cId="910247928" sldId="259"/>
        </pc:sldMkLst>
      </pc:sldChg>
      <pc:sldChg chg="modSp del">
        <pc:chgData name="Naylor, Ed" userId="S::vcoenayl@ljmu.ac.uk::5e234e3e-13bf-4cc7-a642-10d96a94ff5b" providerId="AD" clId="Web-{6AFFBF29-2512-E03B-0C2F-79B8B76C43D8}" dt="2026-03-17T11:59:07.865" v="69"/>
        <pc:sldMkLst>
          <pc:docMk/>
          <pc:sldMk cId="1990700370" sldId="260"/>
        </pc:sldMkLst>
        <pc:spChg chg="mod">
          <ac:chgData name="Naylor, Ed" userId="S::vcoenayl@ljmu.ac.uk::5e234e3e-13bf-4cc7-a642-10d96a94ff5b" providerId="AD" clId="Web-{6AFFBF29-2512-E03B-0C2F-79B8B76C43D8}" dt="2026-03-17T11:56:26.905" v="6" actId="20577"/>
          <ac:spMkLst>
            <pc:docMk/>
            <pc:sldMk cId="1990700370" sldId="260"/>
            <ac:spMk id="2" creationId="{64B72BDB-4486-DF9B-7995-C0EFFBE02F73}"/>
          </ac:spMkLst>
        </pc:spChg>
      </pc:sldChg>
      <pc:sldChg chg="modSp">
        <pc:chgData name="Naylor, Ed" userId="S::vcoenayl@ljmu.ac.uk::5e234e3e-13bf-4cc7-a642-10d96a94ff5b" providerId="AD" clId="Web-{6AFFBF29-2512-E03B-0C2F-79B8B76C43D8}" dt="2026-03-17T12:45:28.960" v="450" actId="20577"/>
        <pc:sldMkLst>
          <pc:docMk/>
          <pc:sldMk cId="2116573695" sldId="270"/>
        </pc:sldMkLst>
        <pc:spChg chg="mod">
          <ac:chgData name="Naylor, Ed" userId="S::vcoenayl@ljmu.ac.uk::5e234e3e-13bf-4cc7-a642-10d96a94ff5b" providerId="AD" clId="Web-{6AFFBF29-2512-E03B-0C2F-79B8B76C43D8}" dt="2026-03-17T12:45:28.960" v="450" actId="20577"/>
          <ac:spMkLst>
            <pc:docMk/>
            <pc:sldMk cId="2116573695" sldId="270"/>
            <ac:spMk id="4" creationId="{00000000-0000-0000-0000-000000000000}"/>
          </ac:spMkLst>
        </pc:spChg>
        <pc:spChg chg="mod">
          <ac:chgData name="Naylor, Ed" userId="S::vcoenayl@ljmu.ac.uk::5e234e3e-13bf-4cc7-a642-10d96a94ff5b" providerId="AD" clId="Web-{6AFFBF29-2512-E03B-0C2F-79B8B76C43D8}" dt="2026-03-17T12:01:43.855" v="166" actId="20577"/>
          <ac:spMkLst>
            <pc:docMk/>
            <pc:sldMk cId="2116573695" sldId="270"/>
            <ac:spMk id="5" creationId="{00000000-0000-0000-0000-000000000000}"/>
          </ac:spMkLst>
        </pc:spChg>
      </pc:sldChg>
      <pc:sldChg chg="modSp del">
        <pc:chgData name="Naylor, Ed" userId="S::vcoenayl@ljmu.ac.uk::5e234e3e-13bf-4cc7-a642-10d96a94ff5b" providerId="AD" clId="Web-{6AFFBF29-2512-E03B-0C2F-79B8B76C43D8}" dt="2026-03-17T12:47:01.249" v="475"/>
        <pc:sldMkLst>
          <pc:docMk/>
          <pc:sldMk cId="3369607270" sldId="282"/>
        </pc:sldMkLst>
        <pc:spChg chg="mod">
          <ac:chgData name="Naylor, Ed" userId="S::vcoenayl@ljmu.ac.uk::5e234e3e-13bf-4cc7-a642-10d96a94ff5b" providerId="AD" clId="Web-{6AFFBF29-2512-E03B-0C2F-79B8B76C43D8}" dt="2026-03-17T12:44:32.720" v="397" actId="14100"/>
          <ac:spMkLst>
            <pc:docMk/>
            <pc:sldMk cId="3369607270" sldId="282"/>
            <ac:spMk id="2" creationId="{00000000-0000-0000-0000-000000000000}"/>
          </ac:spMkLst>
        </pc:spChg>
        <pc:spChg chg="mod">
          <ac:chgData name="Naylor, Ed" userId="S::vcoenayl@ljmu.ac.uk::5e234e3e-13bf-4cc7-a642-10d96a94ff5b" providerId="AD" clId="Web-{6AFFBF29-2512-E03B-0C2F-79B8B76C43D8}" dt="2026-03-17T12:44:36.126" v="401" actId="20577"/>
          <ac:spMkLst>
            <pc:docMk/>
            <pc:sldMk cId="3369607270" sldId="282"/>
            <ac:spMk id="3" creationId="{00000000-0000-0000-0000-000000000000}"/>
          </ac:spMkLst>
        </pc:spChg>
      </pc:sldChg>
      <pc:sldChg chg="modSp">
        <pc:chgData name="Naylor, Ed" userId="S::vcoenayl@ljmu.ac.uk::5e234e3e-13bf-4cc7-a642-10d96a94ff5b" providerId="AD" clId="Web-{6AFFBF29-2512-E03B-0C2F-79B8B76C43D8}" dt="2026-03-17T12:45:20.053" v="449" actId="20577"/>
        <pc:sldMkLst>
          <pc:docMk/>
          <pc:sldMk cId="484134366" sldId="284"/>
        </pc:sldMkLst>
        <pc:spChg chg="mod">
          <ac:chgData name="Naylor, Ed" userId="S::vcoenayl@ljmu.ac.uk::5e234e3e-13bf-4cc7-a642-10d96a94ff5b" providerId="AD" clId="Web-{6AFFBF29-2512-E03B-0C2F-79B8B76C43D8}" dt="2026-03-17T12:42:43.156" v="295" actId="20577"/>
          <ac:spMkLst>
            <pc:docMk/>
            <pc:sldMk cId="484134366" sldId="284"/>
            <ac:spMk id="2" creationId="{00000000-0000-0000-0000-000000000000}"/>
          </ac:spMkLst>
        </pc:spChg>
        <pc:spChg chg="mod">
          <ac:chgData name="Naylor, Ed" userId="S::vcoenayl@ljmu.ac.uk::5e234e3e-13bf-4cc7-a642-10d96a94ff5b" providerId="AD" clId="Web-{6AFFBF29-2512-E03B-0C2F-79B8B76C43D8}" dt="2026-03-17T12:45:20.053" v="449" actId="20577"/>
          <ac:spMkLst>
            <pc:docMk/>
            <pc:sldMk cId="484134366" sldId="284"/>
            <ac:spMk id="3" creationId="{00000000-0000-0000-0000-000000000000}"/>
          </ac:spMkLst>
        </pc:spChg>
      </pc:sldChg>
      <pc:sldChg chg="del">
        <pc:chgData name="Naylor, Ed" userId="S::vcoenayl@ljmu.ac.uk::5e234e3e-13bf-4cc7-a642-10d96a94ff5b" providerId="AD" clId="Web-{6AFFBF29-2512-E03B-0C2F-79B8B76C43D8}" dt="2026-03-17T12:01:50.980" v="169"/>
        <pc:sldMkLst>
          <pc:docMk/>
          <pc:sldMk cId="1174420168" sldId="286"/>
        </pc:sldMkLst>
      </pc:sldChg>
      <pc:sldChg chg="del">
        <pc:chgData name="Naylor, Ed" userId="S::vcoenayl@ljmu.ac.uk::5e234e3e-13bf-4cc7-a642-10d96a94ff5b" providerId="AD" clId="Web-{6AFFBF29-2512-E03B-0C2F-79B8B76C43D8}" dt="2026-03-17T11:56:43.140" v="29"/>
        <pc:sldMkLst>
          <pc:docMk/>
          <pc:sldMk cId="3447740787" sldId="287"/>
        </pc:sldMkLst>
      </pc:sldChg>
      <pc:sldChg chg="del">
        <pc:chgData name="Naylor, Ed" userId="S::vcoenayl@ljmu.ac.uk::5e234e3e-13bf-4cc7-a642-10d96a94ff5b" providerId="AD" clId="Web-{6AFFBF29-2512-E03B-0C2F-79B8B76C43D8}" dt="2026-03-17T11:56:35.358" v="21"/>
        <pc:sldMkLst>
          <pc:docMk/>
          <pc:sldMk cId="1940865501" sldId="300"/>
        </pc:sldMkLst>
      </pc:sldChg>
      <pc:sldChg chg="del">
        <pc:chgData name="Naylor, Ed" userId="S::vcoenayl@ljmu.ac.uk::5e234e3e-13bf-4cc7-a642-10d96a94ff5b" providerId="AD" clId="Web-{6AFFBF29-2512-E03B-0C2F-79B8B76C43D8}" dt="2026-03-17T11:56:35.343" v="18"/>
        <pc:sldMkLst>
          <pc:docMk/>
          <pc:sldMk cId="636953833" sldId="304"/>
        </pc:sldMkLst>
      </pc:sldChg>
      <pc:sldChg chg="del">
        <pc:chgData name="Naylor, Ed" userId="S::vcoenayl@ljmu.ac.uk::5e234e3e-13bf-4cc7-a642-10d96a94ff5b" providerId="AD" clId="Web-{6AFFBF29-2512-E03B-0C2F-79B8B76C43D8}" dt="2026-03-17T11:56:35.343" v="17"/>
        <pc:sldMkLst>
          <pc:docMk/>
          <pc:sldMk cId="99554674" sldId="305"/>
        </pc:sldMkLst>
      </pc:sldChg>
      <pc:sldChg chg="del">
        <pc:chgData name="Naylor, Ed" userId="S::vcoenayl@ljmu.ac.uk::5e234e3e-13bf-4cc7-a642-10d96a94ff5b" providerId="AD" clId="Web-{6AFFBF29-2512-E03B-0C2F-79B8B76C43D8}" dt="2026-03-17T11:56:35.327" v="14"/>
        <pc:sldMkLst>
          <pc:docMk/>
          <pc:sldMk cId="2438035090" sldId="307"/>
        </pc:sldMkLst>
      </pc:sldChg>
      <pc:sldChg chg="del">
        <pc:chgData name="Naylor, Ed" userId="S::vcoenayl@ljmu.ac.uk::5e234e3e-13bf-4cc7-a642-10d96a94ff5b" providerId="AD" clId="Web-{6AFFBF29-2512-E03B-0C2F-79B8B76C43D8}" dt="2026-03-17T11:56:35.327" v="13"/>
        <pc:sldMkLst>
          <pc:docMk/>
          <pc:sldMk cId="3005304497" sldId="308"/>
        </pc:sldMkLst>
      </pc:sldChg>
      <pc:sldChg chg="del">
        <pc:chgData name="Naylor, Ed" userId="S::vcoenayl@ljmu.ac.uk::5e234e3e-13bf-4cc7-a642-10d96a94ff5b" providerId="AD" clId="Web-{6AFFBF29-2512-E03B-0C2F-79B8B76C43D8}" dt="2026-03-17T11:56:35.327" v="10"/>
        <pc:sldMkLst>
          <pc:docMk/>
          <pc:sldMk cId="2113794910" sldId="309"/>
        </pc:sldMkLst>
      </pc:sldChg>
      <pc:sldChg chg="del">
        <pc:chgData name="Naylor, Ed" userId="S::vcoenayl@ljmu.ac.uk::5e234e3e-13bf-4cc7-a642-10d96a94ff5b" providerId="AD" clId="Web-{6AFFBF29-2512-E03B-0C2F-79B8B76C43D8}" dt="2026-03-17T11:56:35.311" v="8"/>
        <pc:sldMkLst>
          <pc:docMk/>
          <pc:sldMk cId="98501130" sldId="310"/>
        </pc:sldMkLst>
      </pc:sldChg>
      <pc:sldChg chg="del">
        <pc:chgData name="Naylor, Ed" userId="S::vcoenayl@ljmu.ac.uk::5e234e3e-13bf-4cc7-a642-10d96a94ff5b" providerId="AD" clId="Web-{6AFFBF29-2512-E03B-0C2F-79B8B76C43D8}" dt="2026-03-17T11:56:35.327" v="9"/>
        <pc:sldMkLst>
          <pc:docMk/>
          <pc:sldMk cId="1899043594" sldId="311"/>
        </pc:sldMkLst>
      </pc:sldChg>
      <pc:sldChg chg="del">
        <pc:chgData name="Naylor, Ed" userId="S::vcoenayl@ljmu.ac.uk::5e234e3e-13bf-4cc7-a642-10d96a94ff5b" providerId="AD" clId="Web-{6AFFBF29-2512-E03B-0C2F-79B8B76C43D8}" dt="2026-03-17T11:56:43.140" v="28"/>
        <pc:sldMkLst>
          <pc:docMk/>
          <pc:sldMk cId="4259275490" sldId="312"/>
        </pc:sldMkLst>
      </pc:sldChg>
      <pc:sldChg chg="del">
        <pc:chgData name="Naylor, Ed" userId="S::vcoenayl@ljmu.ac.uk::5e234e3e-13bf-4cc7-a642-10d96a94ff5b" providerId="AD" clId="Web-{6AFFBF29-2512-E03B-0C2F-79B8B76C43D8}" dt="2026-03-17T11:56:35.343" v="20"/>
        <pc:sldMkLst>
          <pc:docMk/>
          <pc:sldMk cId="1080341386" sldId="332"/>
        </pc:sldMkLst>
      </pc:sldChg>
      <pc:sldChg chg="del">
        <pc:chgData name="Naylor, Ed" userId="S::vcoenayl@ljmu.ac.uk::5e234e3e-13bf-4cc7-a642-10d96a94ff5b" providerId="AD" clId="Web-{6AFFBF29-2512-E03B-0C2F-79B8B76C43D8}" dt="2026-03-17T11:56:35.327" v="12"/>
        <pc:sldMkLst>
          <pc:docMk/>
          <pc:sldMk cId="1993353170" sldId="340"/>
        </pc:sldMkLst>
      </pc:sldChg>
      <pc:sldChg chg="del">
        <pc:chgData name="Naylor, Ed" userId="S::vcoenayl@ljmu.ac.uk::5e234e3e-13bf-4cc7-a642-10d96a94ff5b" providerId="AD" clId="Web-{6AFFBF29-2512-E03B-0C2F-79B8B76C43D8}" dt="2026-03-17T11:56:35.343" v="16"/>
        <pc:sldMkLst>
          <pc:docMk/>
          <pc:sldMk cId="2492642680" sldId="343"/>
        </pc:sldMkLst>
      </pc:sldChg>
      <pc:sldChg chg="del">
        <pc:chgData name="Naylor, Ed" userId="S::vcoenayl@ljmu.ac.uk::5e234e3e-13bf-4cc7-a642-10d96a94ff5b" providerId="AD" clId="Web-{6AFFBF29-2512-E03B-0C2F-79B8B76C43D8}" dt="2026-03-17T11:56:35.358" v="23"/>
        <pc:sldMkLst>
          <pc:docMk/>
          <pc:sldMk cId="22648854" sldId="351"/>
        </pc:sldMkLst>
      </pc:sldChg>
      <pc:sldChg chg="modSp">
        <pc:chgData name="Naylor, Ed" userId="S::vcoenayl@ljmu.ac.uk::5e234e3e-13bf-4cc7-a642-10d96a94ff5b" providerId="AD" clId="Web-{6AFFBF29-2512-E03B-0C2F-79B8B76C43D8}" dt="2026-03-17T12:00:34.087" v="123" actId="20577"/>
        <pc:sldMkLst>
          <pc:docMk/>
          <pc:sldMk cId="3104894378" sldId="361"/>
        </pc:sldMkLst>
        <pc:spChg chg="mod">
          <ac:chgData name="Naylor, Ed" userId="S::vcoenayl@ljmu.ac.uk::5e234e3e-13bf-4cc7-a642-10d96a94ff5b" providerId="AD" clId="Web-{6AFFBF29-2512-E03B-0C2F-79B8B76C43D8}" dt="2026-03-17T12:00:34.087" v="123" actId="20577"/>
          <ac:spMkLst>
            <pc:docMk/>
            <pc:sldMk cId="3104894378" sldId="361"/>
            <ac:spMk id="2" creationId="{64B72BDB-4486-DF9B-7995-C0EFFBE02F73}"/>
          </ac:spMkLst>
        </pc:spChg>
      </pc:sldChg>
      <pc:sldChg chg="del">
        <pc:chgData name="Naylor, Ed" userId="S::vcoenayl@ljmu.ac.uk::5e234e3e-13bf-4cc7-a642-10d96a94ff5b" providerId="AD" clId="Web-{6AFFBF29-2512-E03B-0C2F-79B8B76C43D8}" dt="2026-03-17T11:56:35.358" v="22"/>
        <pc:sldMkLst>
          <pc:docMk/>
          <pc:sldMk cId="753500910" sldId="362"/>
        </pc:sldMkLst>
      </pc:sldChg>
      <pc:sldChg chg="del">
        <pc:chgData name="Naylor, Ed" userId="S::vcoenayl@ljmu.ac.uk::5e234e3e-13bf-4cc7-a642-10d96a94ff5b" providerId="AD" clId="Web-{6AFFBF29-2512-E03B-0C2F-79B8B76C43D8}" dt="2026-03-17T12:01:16.510" v="142"/>
        <pc:sldMkLst>
          <pc:docMk/>
          <pc:sldMk cId="548403386" sldId="365"/>
        </pc:sldMkLst>
      </pc:sldChg>
      <pc:sldChg chg="del">
        <pc:chgData name="Naylor, Ed" userId="S::vcoenayl@ljmu.ac.uk::5e234e3e-13bf-4cc7-a642-10d96a94ff5b" providerId="AD" clId="Web-{6AFFBF29-2512-E03B-0C2F-79B8B76C43D8}" dt="2026-03-17T11:56:43.140" v="27"/>
        <pc:sldMkLst>
          <pc:docMk/>
          <pc:sldMk cId="1357437786" sldId="368"/>
        </pc:sldMkLst>
      </pc:sldChg>
      <pc:sldChg chg="del">
        <pc:chgData name="Naylor, Ed" userId="S::vcoenayl@ljmu.ac.uk::5e234e3e-13bf-4cc7-a642-10d96a94ff5b" providerId="AD" clId="Web-{6AFFBF29-2512-E03B-0C2F-79B8B76C43D8}" dt="2026-03-17T11:56:43.140" v="26"/>
        <pc:sldMkLst>
          <pc:docMk/>
          <pc:sldMk cId="2575595756" sldId="369"/>
        </pc:sldMkLst>
      </pc:sldChg>
      <pc:sldChg chg="del">
        <pc:chgData name="Naylor, Ed" userId="S::vcoenayl@ljmu.ac.uk::5e234e3e-13bf-4cc7-a642-10d96a94ff5b" providerId="AD" clId="Web-{6AFFBF29-2512-E03B-0C2F-79B8B76C43D8}" dt="2026-03-17T11:56:35.343" v="19"/>
        <pc:sldMkLst>
          <pc:docMk/>
          <pc:sldMk cId="3013766296" sldId="370"/>
        </pc:sldMkLst>
      </pc:sldChg>
      <pc:sldChg chg="del">
        <pc:chgData name="Naylor, Ed" userId="S::vcoenayl@ljmu.ac.uk::5e234e3e-13bf-4cc7-a642-10d96a94ff5b" providerId="AD" clId="Web-{6AFFBF29-2512-E03B-0C2F-79B8B76C43D8}" dt="2026-03-17T11:56:35.327" v="11"/>
        <pc:sldMkLst>
          <pc:docMk/>
          <pc:sldMk cId="1957105064" sldId="372"/>
        </pc:sldMkLst>
      </pc:sldChg>
      <pc:sldChg chg="del">
        <pc:chgData name="Naylor, Ed" userId="S::vcoenayl@ljmu.ac.uk::5e234e3e-13bf-4cc7-a642-10d96a94ff5b" providerId="AD" clId="Web-{6AFFBF29-2512-E03B-0C2F-79B8B76C43D8}" dt="2026-03-17T11:56:35.343" v="15"/>
        <pc:sldMkLst>
          <pc:docMk/>
          <pc:sldMk cId="1817183517" sldId="373"/>
        </pc:sldMkLst>
      </pc:sldChg>
      <pc:sldChg chg="modSp">
        <pc:chgData name="Naylor, Ed" userId="S::vcoenayl@ljmu.ac.uk::5e234e3e-13bf-4cc7-a642-10d96a94ff5b" providerId="AD" clId="Web-{6AFFBF29-2512-E03B-0C2F-79B8B76C43D8}" dt="2026-03-17T12:42:11.390" v="289" actId="20577"/>
        <pc:sldMkLst>
          <pc:docMk/>
          <pc:sldMk cId="1972928330" sldId="377"/>
        </pc:sldMkLst>
        <pc:spChg chg="mod">
          <ac:chgData name="Naylor, Ed" userId="S::vcoenayl@ljmu.ac.uk::5e234e3e-13bf-4cc7-a642-10d96a94ff5b" providerId="AD" clId="Web-{6AFFBF29-2512-E03B-0C2F-79B8B76C43D8}" dt="2026-03-17T12:42:11.390" v="289" actId="20577"/>
          <ac:spMkLst>
            <pc:docMk/>
            <pc:sldMk cId="1972928330" sldId="377"/>
            <ac:spMk id="7" creationId="{4611D787-5CD7-DC4A-B9A5-A2A4C52EAF2F}"/>
          </ac:spMkLst>
        </pc:spChg>
      </pc:sldChg>
      <pc:sldChg chg="del">
        <pc:chgData name="Naylor, Ed" userId="S::vcoenayl@ljmu.ac.uk::5e234e3e-13bf-4cc7-a642-10d96a94ff5b" providerId="AD" clId="Web-{6AFFBF29-2512-E03B-0C2F-79B8B76C43D8}" dt="2026-03-17T12:01:16.510" v="144"/>
        <pc:sldMkLst>
          <pc:docMk/>
          <pc:sldMk cId="4206682029" sldId="378"/>
        </pc:sldMkLst>
      </pc:sldChg>
      <pc:sldChg chg="del">
        <pc:chgData name="Naylor, Ed" userId="S::vcoenayl@ljmu.ac.uk::5e234e3e-13bf-4cc7-a642-10d96a94ff5b" providerId="AD" clId="Web-{6AFFBF29-2512-E03B-0C2F-79B8B76C43D8}" dt="2026-03-17T12:01:16.510" v="143"/>
        <pc:sldMkLst>
          <pc:docMk/>
          <pc:sldMk cId="3090274879" sldId="379"/>
        </pc:sldMkLst>
      </pc:sldChg>
      <pc:sldChg chg="del">
        <pc:chgData name="Naylor, Ed" userId="S::vcoenayl@ljmu.ac.uk::5e234e3e-13bf-4cc7-a642-10d96a94ff5b" providerId="AD" clId="Web-{6AFFBF29-2512-E03B-0C2F-79B8B76C43D8}" dt="2026-03-17T12:01:16.510" v="141"/>
        <pc:sldMkLst>
          <pc:docMk/>
          <pc:sldMk cId="558579755" sldId="380"/>
        </pc:sldMkLst>
      </pc:sldChg>
      <pc:sldChg chg="del">
        <pc:chgData name="Naylor, Ed" userId="S::vcoenayl@ljmu.ac.uk::5e234e3e-13bf-4cc7-a642-10d96a94ff5b" providerId="AD" clId="Web-{6AFFBF29-2512-E03B-0C2F-79B8B76C43D8}" dt="2026-03-17T12:01:16.510" v="140"/>
        <pc:sldMkLst>
          <pc:docMk/>
          <pc:sldMk cId="2829754033" sldId="381"/>
        </pc:sldMkLst>
      </pc:sldChg>
      <pc:sldChg chg="del">
        <pc:chgData name="Naylor, Ed" userId="S::vcoenayl@ljmu.ac.uk::5e234e3e-13bf-4cc7-a642-10d96a94ff5b" providerId="AD" clId="Web-{6AFFBF29-2512-E03B-0C2F-79B8B76C43D8}" dt="2026-03-17T11:56:43.140" v="25"/>
        <pc:sldMkLst>
          <pc:docMk/>
          <pc:sldMk cId="9626647" sldId="382"/>
        </pc:sldMkLst>
      </pc:sldChg>
      <pc:sldChg chg="del">
        <pc:chgData name="Naylor, Ed" userId="S::vcoenayl@ljmu.ac.uk::5e234e3e-13bf-4cc7-a642-10d96a94ff5b" providerId="AD" clId="Web-{6AFFBF29-2512-E03B-0C2F-79B8B76C43D8}" dt="2026-03-17T11:56:43.124" v="24"/>
        <pc:sldMkLst>
          <pc:docMk/>
          <pc:sldMk cId="3256342731" sldId="383"/>
        </pc:sldMkLst>
      </pc:sldChg>
      <pc:sldChg chg="del">
        <pc:chgData name="Naylor, Ed" userId="S::vcoenayl@ljmu.ac.uk::5e234e3e-13bf-4cc7-a642-10d96a94ff5b" providerId="AD" clId="Web-{6AFFBF29-2512-E03B-0C2F-79B8B76C43D8}" dt="2026-03-17T12:01:53.246" v="170"/>
        <pc:sldMkLst>
          <pc:docMk/>
          <pc:sldMk cId="2766576916" sldId="384"/>
        </pc:sldMkLst>
      </pc:sldChg>
      <pc:sldChg chg="modSp add">
        <pc:chgData name="Naylor, Ed" userId="S::vcoenayl@ljmu.ac.uk::5e234e3e-13bf-4cc7-a642-10d96a94ff5b" providerId="AD" clId="Web-{6AFFBF29-2512-E03B-0C2F-79B8B76C43D8}" dt="2026-03-17T12:46:32.919" v="467" actId="20577"/>
        <pc:sldMkLst>
          <pc:docMk/>
          <pc:sldMk cId="1877557285" sldId="605"/>
        </pc:sldMkLst>
        <pc:spChg chg="mod">
          <ac:chgData name="Naylor, Ed" userId="S::vcoenayl@ljmu.ac.uk::5e234e3e-13bf-4cc7-a642-10d96a94ff5b" providerId="AD" clId="Web-{6AFFBF29-2512-E03B-0C2F-79B8B76C43D8}" dt="2026-03-17T11:59:20.288" v="72" actId="20577"/>
          <ac:spMkLst>
            <pc:docMk/>
            <pc:sldMk cId="1877557285" sldId="605"/>
            <ac:spMk id="9218" creationId="{00000000-0000-0000-0000-000000000000}"/>
          </ac:spMkLst>
        </pc:spChg>
        <pc:spChg chg="mod">
          <ac:chgData name="Naylor, Ed" userId="S::vcoenayl@ljmu.ac.uk::5e234e3e-13bf-4cc7-a642-10d96a94ff5b" providerId="AD" clId="Web-{6AFFBF29-2512-E03B-0C2F-79B8B76C43D8}" dt="2026-03-17T12:46:32.919" v="467" actId="20577"/>
          <ac:spMkLst>
            <pc:docMk/>
            <pc:sldMk cId="1877557285" sldId="605"/>
            <ac:spMk id="9219" creationId="{00000000-0000-0000-0000-000000000000}"/>
          </ac:spMkLst>
        </pc:spChg>
      </pc:sldChg>
      <pc:sldChg chg="delSp modSp add ord">
        <pc:chgData name="Naylor, Ed" userId="S::vcoenayl@ljmu.ac.uk::5e234e3e-13bf-4cc7-a642-10d96a94ff5b" providerId="AD" clId="Web-{6AFFBF29-2512-E03B-0C2F-79B8B76C43D8}" dt="2026-03-17T12:46:51.436" v="473"/>
        <pc:sldMkLst>
          <pc:docMk/>
          <pc:sldMk cId="2136997760" sldId="609"/>
        </pc:sldMkLst>
        <pc:spChg chg="mod">
          <ac:chgData name="Naylor, Ed" userId="S::vcoenayl@ljmu.ac.uk::5e234e3e-13bf-4cc7-a642-10d96a94ff5b" providerId="AD" clId="Web-{6AFFBF29-2512-E03B-0C2F-79B8B76C43D8}" dt="2026-03-17T12:42:30.094" v="293" actId="1076"/>
          <ac:spMkLst>
            <pc:docMk/>
            <pc:sldMk cId="2136997760" sldId="609"/>
            <ac:spMk id="2" creationId="{00000000-0000-0000-0000-000000000000}"/>
          </ac:spMkLst>
        </pc:spChg>
        <pc:picChg chg="del">
          <ac:chgData name="Naylor, Ed" userId="S::vcoenayl@ljmu.ac.uk::5e234e3e-13bf-4cc7-a642-10d96a94ff5b" providerId="AD" clId="Web-{6AFFBF29-2512-E03B-0C2F-79B8B76C43D8}" dt="2026-03-17T11:58:20.879" v="63"/>
          <ac:picMkLst>
            <pc:docMk/>
            <pc:sldMk cId="2136997760" sldId="609"/>
            <ac:picMk id="1040" creationId="{433E0532-33AA-0D22-5B5A-9F59EDAE64EB}"/>
          </ac:picMkLst>
        </pc:picChg>
      </pc:sldChg>
      <pc:sldChg chg="modSp add ord">
        <pc:chgData name="Naylor, Ed" userId="S::vcoenayl@ljmu.ac.uk::5e234e3e-13bf-4cc7-a642-10d96a94ff5b" providerId="AD" clId="Web-{6AFFBF29-2512-E03B-0C2F-79B8B76C43D8}" dt="2026-03-17T12:46:54.374" v="474"/>
        <pc:sldMkLst>
          <pc:docMk/>
          <pc:sldMk cId="1045402729" sldId="610"/>
        </pc:sldMkLst>
        <pc:spChg chg="mod">
          <ac:chgData name="Naylor, Ed" userId="S::vcoenayl@ljmu.ac.uk::5e234e3e-13bf-4cc7-a642-10d96a94ff5b" providerId="AD" clId="Web-{6AFFBF29-2512-E03B-0C2F-79B8B76C43D8}" dt="2026-03-17T12:46:26.934" v="466" actId="20577"/>
          <ac:spMkLst>
            <pc:docMk/>
            <pc:sldMk cId="1045402729" sldId="610"/>
            <ac:spMk id="2" creationId="{00000000-0000-0000-0000-000000000000}"/>
          </ac:spMkLst>
        </pc:spChg>
        <pc:spChg chg="mod">
          <ac:chgData name="Naylor, Ed" userId="S::vcoenayl@ljmu.ac.uk::5e234e3e-13bf-4cc7-a642-10d96a94ff5b" providerId="AD" clId="Web-{6AFFBF29-2512-E03B-0C2F-79B8B76C43D8}" dt="2026-03-17T12:46:44.873" v="471" actId="20577"/>
          <ac:spMkLst>
            <pc:docMk/>
            <pc:sldMk cId="1045402729" sldId="610"/>
            <ac:spMk id="3" creationId="{00000000-0000-0000-0000-000000000000}"/>
          </ac:spMkLst>
        </pc:spChg>
      </pc:sldChg>
      <pc:sldChg chg="add replId">
        <pc:chgData name="Naylor, Ed" userId="S::vcoenayl@ljmu.ac.uk::5e234e3e-13bf-4cc7-a642-10d96a94ff5b" providerId="AD" clId="Web-{6AFFBF29-2512-E03B-0C2F-79B8B76C43D8}" dt="2026-03-17T12:45:49.837" v="452"/>
        <pc:sldMkLst>
          <pc:docMk/>
          <pc:sldMk cId="3682547487" sldId="611"/>
        </pc:sldMkLst>
      </pc:sldChg>
    </pc:docChg>
  </pc:docChgLst>
  <pc:docChgLst>
    <pc:chgData name="Forshaw, James" userId="S::ssvjfors@ljmu.ac.uk::0f1a25e6-c6fc-4b71-8766-364d849f8225" providerId="AD" clId="Web-{59A46C7A-00BB-BD21-A193-CCD8D3F7F474}"/>
    <pc:docChg chg="delSld modSld sldOrd">
      <pc:chgData name="Forshaw, James" userId="S::ssvjfors@ljmu.ac.uk::0f1a25e6-c6fc-4b71-8766-364d849f8225" providerId="AD" clId="Web-{59A46C7A-00BB-BD21-A193-CCD8D3F7F474}" dt="2026-03-04T00:06:39.247" v="19"/>
      <pc:docMkLst>
        <pc:docMk/>
      </pc:docMkLst>
    </pc:docChg>
  </pc:docChgLst>
  <pc:docChgLst>
    <pc:chgData name="Ross, Jake" userId="e744f550-9247-4c62-bc02-676092e0f742" providerId="ADAL" clId="{CC393417-17F0-4758-98F4-7CDE48C05CEE}"/>
    <pc:docChg chg="undo custSel addSld delSld modSld modMainMaster">
      <pc:chgData name="Ross, Jake" userId="e744f550-9247-4c62-bc02-676092e0f742" providerId="ADAL" clId="{CC393417-17F0-4758-98F4-7CDE48C05CEE}" dt="2026-03-03T12:19:53.592" v="777" actId="207"/>
      <pc:docMkLst>
        <pc:docMk/>
      </pc:docMkLst>
      <pc:sldChg chg="modSp mod">
        <pc:chgData name="Ross, Jake" userId="e744f550-9247-4c62-bc02-676092e0f742" providerId="ADAL" clId="{CC393417-17F0-4758-98F4-7CDE48C05CEE}" dt="2026-03-03T12:06:39.404" v="750" actId="207"/>
        <pc:sldMkLst>
          <pc:docMk/>
          <pc:sldMk cId="2116573695" sldId="270"/>
        </pc:sldMkLst>
        <pc:spChg chg="mod">
          <ac:chgData name="Ross, Jake" userId="e744f550-9247-4c62-bc02-676092e0f742" providerId="ADAL" clId="{CC393417-17F0-4758-98F4-7CDE48C05CEE}" dt="2026-03-03T11:58:11.044" v="326" actId="1035"/>
          <ac:spMkLst>
            <pc:docMk/>
            <pc:sldMk cId="2116573695" sldId="270"/>
            <ac:spMk id="4" creationId="{00000000-0000-0000-0000-000000000000}"/>
          </ac:spMkLst>
        </pc:spChg>
        <pc:spChg chg="mod">
          <ac:chgData name="Ross, Jake" userId="e744f550-9247-4c62-bc02-676092e0f742" providerId="ADAL" clId="{CC393417-17F0-4758-98F4-7CDE48C05CEE}" dt="2026-03-03T12:06:39.404" v="750" actId="207"/>
          <ac:spMkLst>
            <pc:docMk/>
            <pc:sldMk cId="2116573695" sldId="270"/>
            <ac:spMk id="5" creationId="{00000000-0000-0000-0000-000000000000}"/>
          </ac:spMkLst>
        </pc:spChg>
      </pc:sldChg>
      <pc:sldChg chg="modSp mod">
        <pc:chgData name="Ross, Jake" userId="e744f550-9247-4c62-bc02-676092e0f742" providerId="ADAL" clId="{CC393417-17F0-4758-98F4-7CDE48C05CEE}" dt="2026-03-03T11:55:51.189" v="301" actId="1035"/>
        <pc:sldMkLst>
          <pc:docMk/>
          <pc:sldMk cId="484134366" sldId="284"/>
        </pc:sldMkLst>
        <pc:spChg chg="mod">
          <ac:chgData name="Ross, Jake" userId="e744f550-9247-4c62-bc02-676092e0f742" providerId="ADAL" clId="{CC393417-17F0-4758-98F4-7CDE48C05CEE}" dt="2026-03-03T11:55:48.148" v="281" actId="1036"/>
          <ac:spMkLst>
            <pc:docMk/>
            <pc:sldMk cId="484134366" sldId="284"/>
            <ac:spMk id="2" creationId="{00000000-0000-0000-0000-000000000000}"/>
          </ac:spMkLst>
        </pc:spChg>
        <pc:spChg chg="mod">
          <ac:chgData name="Ross, Jake" userId="e744f550-9247-4c62-bc02-676092e0f742" providerId="ADAL" clId="{CC393417-17F0-4758-98F4-7CDE48C05CEE}" dt="2026-03-03T11:55:51.189" v="301" actId="1035"/>
          <ac:spMkLst>
            <pc:docMk/>
            <pc:sldMk cId="484134366" sldId="284"/>
            <ac:spMk id="3" creationId="{00000000-0000-0000-0000-000000000000}"/>
          </ac:spMkLst>
        </pc:spChg>
      </pc:sldChg>
      <pc:sldChg chg="modSp mod">
        <pc:chgData name="Ross, Jake" userId="e744f550-9247-4c62-bc02-676092e0f742" providerId="ADAL" clId="{CC393417-17F0-4758-98F4-7CDE48C05CEE}" dt="2026-03-03T11:47:52.571" v="94" actId="20577"/>
        <pc:sldMkLst>
          <pc:docMk/>
          <pc:sldMk cId="3104894378" sldId="361"/>
        </pc:sldMkLst>
        <pc:spChg chg="mod">
          <ac:chgData name="Ross, Jake" userId="e744f550-9247-4c62-bc02-676092e0f742" providerId="ADAL" clId="{CC393417-17F0-4758-98F4-7CDE48C05CEE}" dt="2026-03-03T11:47:52.571" v="94" actId="20577"/>
          <ac:spMkLst>
            <pc:docMk/>
            <pc:sldMk cId="3104894378" sldId="361"/>
            <ac:spMk id="2" creationId="{64B72BDB-4486-DF9B-7995-C0EFFBE02F73}"/>
          </ac:spMkLst>
        </pc:spChg>
      </pc:sldChg>
      <pc:sldChg chg="modSp add mod">
        <pc:chgData name="Ross, Jake" userId="e744f550-9247-4c62-bc02-676092e0f742" providerId="ADAL" clId="{CC393417-17F0-4758-98F4-7CDE48C05CEE}" dt="2026-03-03T11:46:33.859" v="30" actId="1035"/>
        <pc:sldMkLst>
          <pc:docMk/>
          <pc:sldMk cId="1972928330" sldId="377"/>
        </pc:sldMkLst>
        <pc:spChg chg="mod">
          <ac:chgData name="Ross, Jake" userId="e744f550-9247-4c62-bc02-676092e0f742" providerId="ADAL" clId="{CC393417-17F0-4758-98F4-7CDE48C05CEE}" dt="2026-03-03T11:46:33.859" v="30" actId="1035"/>
          <ac:spMkLst>
            <pc:docMk/>
            <pc:sldMk cId="1972928330" sldId="377"/>
            <ac:spMk id="7" creationId="{4611D787-5CD7-DC4A-B9A5-A2A4C52EAF2F}"/>
          </ac:spMkLst>
        </pc:spChg>
      </pc:sldChg>
      <pc:sldMasterChg chg="addSp delSp mod">
        <pc:chgData name="Ross, Jake" userId="e744f550-9247-4c62-bc02-676092e0f742" providerId="ADAL" clId="{CC393417-17F0-4758-98F4-7CDE48C05CEE}" dt="2026-03-03T11:45:46.127" v="6" actId="478"/>
        <pc:sldMasterMkLst>
          <pc:docMk/>
          <pc:sldMasterMk cId="2692290875" sldId="2147483666"/>
        </pc:sldMasterMkLst>
      </pc:sldMasterChg>
    </pc:docChg>
  </pc:docChgLst>
  <pc:docChgLst>
    <pc:chgData name="Forshaw, James" userId="S::ssvjfors@ljmu.ac.uk::0f1a25e6-c6fc-4b71-8766-364d849f8225" providerId="AD" clId="Web-{C2701B86-16F3-225C-F30A-CC470205AA6B}"/>
    <pc:docChg chg="modSld sldOrd">
      <pc:chgData name="Forshaw, James" userId="S::ssvjfors@ljmu.ac.uk::0f1a25e6-c6fc-4b71-8766-364d849f8225" providerId="AD" clId="Web-{C2701B86-16F3-225C-F30A-CC470205AA6B}" dt="2026-03-03T15:21:48.394" v="63"/>
      <pc:docMkLst>
        <pc:docMk/>
      </pc:docMkLst>
    </pc:docChg>
  </pc:docChgLst>
  <pc:docChgLst>
    <pc:chgData name="Naylor, Ed" userId="S::vcoenayl@ljmu.ac.uk::5e234e3e-13bf-4cc7-a642-10d96a94ff5b" providerId="AD" clId="Web-{7A485AF3-9012-78D4-5F82-37B1277145E3}"/>
    <pc:docChg chg="addSld delSld modSld sldOrd">
      <pc:chgData name="Naylor, Ed" userId="S::vcoenayl@ljmu.ac.uk::5e234e3e-13bf-4cc7-a642-10d96a94ff5b" providerId="AD" clId="Web-{7A485AF3-9012-78D4-5F82-37B1277145E3}" dt="2026-03-18T11:42:20.950" v="1616" actId="20577"/>
      <pc:docMkLst>
        <pc:docMk/>
      </pc:docMkLst>
      <pc:sldChg chg="modSp">
        <pc:chgData name="Naylor, Ed" userId="S::vcoenayl@ljmu.ac.uk::5e234e3e-13bf-4cc7-a642-10d96a94ff5b" providerId="AD" clId="Web-{7A485AF3-9012-78D4-5F82-37B1277145E3}" dt="2026-03-18T11:42:20.950" v="1616" actId="20577"/>
        <pc:sldMkLst>
          <pc:docMk/>
          <pc:sldMk cId="2116573695" sldId="270"/>
        </pc:sldMkLst>
        <pc:spChg chg="mod">
          <ac:chgData name="Naylor, Ed" userId="S::vcoenayl@ljmu.ac.uk::5e234e3e-13bf-4cc7-a642-10d96a94ff5b" providerId="AD" clId="Web-{7A485AF3-9012-78D4-5F82-37B1277145E3}" dt="2026-03-18T11:42:20.950" v="1616" actId="20577"/>
          <ac:spMkLst>
            <pc:docMk/>
            <pc:sldMk cId="2116573695" sldId="270"/>
            <ac:spMk id="5" creationId="{00000000-0000-0000-0000-000000000000}"/>
          </ac:spMkLst>
        </pc:spChg>
      </pc:sldChg>
      <pc:sldChg chg="modSp add">
        <pc:chgData name="Naylor, Ed" userId="S::vcoenayl@ljmu.ac.uk::5e234e3e-13bf-4cc7-a642-10d96a94ff5b" providerId="AD" clId="Web-{7A485AF3-9012-78D4-5F82-37B1277145E3}" dt="2026-03-18T11:31:19.918" v="1316" actId="20577"/>
        <pc:sldMkLst>
          <pc:docMk/>
          <pc:sldMk cId="3369607270" sldId="282"/>
        </pc:sldMkLst>
        <pc:spChg chg="mod">
          <ac:chgData name="Naylor, Ed" userId="S::vcoenayl@ljmu.ac.uk::5e234e3e-13bf-4cc7-a642-10d96a94ff5b" providerId="AD" clId="Web-{7A485AF3-9012-78D4-5F82-37B1277145E3}" dt="2026-03-18T11:05:40.183" v="180"/>
          <ac:spMkLst>
            <pc:docMk/>
            <pc:sldMk cId="3369607270" sldId="282"/>
            <ac:spMk id="2" creationId="{00000000-0000-0000-0000-000000000000}"/>
          </ac:spMkLst>
        </pc:spChg>
        <pc:spChg chg="mod">
          <ac:chgData name="Naylor, Ed" userId="S::vcoenayl@ljmu.ac.uk::5e234e3e-13bf-4cc7-a642-10d96a94ff5b" providerId="AD" clId="Web-{7A485AF3-9012-78D4-5F82-37B1277145E3}" dt="2026-03-18T11:31:19.918" v="1316" actId="20577"/>
          <ac:spMkLst>
            <pc:docMk/>
            <pc:sldMk cId="3369607270" sldId="282"/>
            <ac:spMk id="3" creationId="{00000000-0000-0000-0000-000000000000}"/>
          </ac:spMkLst>
        </pc:spChg>
      </pc:sldChg>
      <pc:sldChg chg="modSp">
        <pc:chgData name="Naylor, Ed" userId="S::vcoenayl@ljmu.ac.uk::5e234e3e-13bf-4cc7-a642-10d96a94ff5b" providerId="AD" clId="Web-{7A485AF3-9012-78D4-5F82-37B1277145E3}" dt="2026-03-18T11:34:12.936" v="1344" actId="20577"/>
        <pc:sldMkLst>
          <pc:docMk/>
          <pc:sldMk cId="484134366" sldId="284"/>
        </pc:sldMkLst>
        <pc:spChg chg="mod">
          <ac:chgData name="Naylor, Ed" userId="S::vcoenayl@ljmu.ac.uk::5e234e3e-13bf-4cc7-a642-10d96a94ff5b" providerId="AD" clId="Web-{7A485AF3-9012-78D4-5F82-37B1277145E3}" dt="2026-03-18T11:20:57.807" v="943" actId="20577"/>
          <ac:spMkLst>
            <pc:docMk/>
            <pc:sldMk cId="484134366" sldId="284"/>
            <ac:spMk id="2" creationId="{00000000-0000-0000-0000-000000000000}"/>
          </ac:spMkLst>
        </pc:spChg>
        <pc:spChg chg="mod">
          <ac:chgData name="Naylor, Ed" userId="S::vcoenayl@ljmu.ac.uk::5e234e3e-13bf-4cc7-a642-10d96a94ff5b" providerId="AD" clId="Web-{7A485AF3-9012-78D4-5F82-37B1277145E3}" dt="2026-03-18T11:34:12.936" v="1344" actId="20577"/>
          <ac:spMkLst>
            <pc:docMk/>
            <pc:sldMk cId="484134366" sldId="284"/>
            <ac:spMk id="3" creationId="{00000000-0000-0000-0000-000000000000}"/>
          </ac:spMkLst>
        </pc:spChg>
      </pc:sldChg>
      <pc:sldChg chg="modSp">
        <pc:chgData name="Naylor, Ed" userId="S::vcoenayl@ljmu.ac.uk::5e234e3e-13bf-4cc7-a642-10d96a94ff5b" providerId="AD" clId="Web-{7A485AF3-9012-78D4-5F82-37B1277145E3}" dt="2026-03-18T11:36:02.016" v="1374" actId="20577"/>
        <pc:sldMkLst>
          <pc:docMk/>
          <pc:sldMk cId="1877557285" sldId="605"/>
        </pc:sldMkLst>
        <pc:spChg chg="mod">
          <ac:chgData name="Naylor, Ed" userId="S::vcoenayl@ljmu.ac.uk::5e234e3e-13bf-4cc7-a642-10d96a94ff5b" providerId="AD" clId="Web-{7A485AF3-9012-78D4-5F82-37B1277145E3}" dt="2026-03-18T11:36:02.016" v="1374" actId="20577"/>
          <ac:spMkLst>
            <pc:docMk/>
            <pc:sldMk cId="1877557285" sldId="605"/>
            <ac:spMk id="9219" creationId="{00000000-0000-0000-0000-000000000000}"/>
          </ac:spMkLst>
        </pc:spChg>
      </pc:sldChg>
      <pc:sldChg chg="addSp delSp modSp ord">
        <pc:chgData name="Naylor, Ed" userId="S::vcoenayl@ljmu.ac.uk::5e234e3e-13bf-4cc7-a642-10d96a94ff5b" providerId="AD" clId="Web-{7A485AF3-9012-78D4-5F82-37B1277145E3}" dt="2026-03-18T11:09:45.481" v="437" actId="14100"/>
        <pc:sldMkLst>
          <pc:docMk/>
          <pc:sldMk cId="2136997760" sldId="609"/>
        </pc:sldMkLst>
        <pc:picChg chg="mod">
          <ac:chgData name="Naylor, Ed" userId="S::vcoenayl@ljmu.ac.uk::5e234e3e-13bf-4cc7-a642-10d96a94ff5b" providerId="AD" clId="Web-{7A485AF3-9012-78D4-5F82-37B1277145E3}" dt="2026-03-18T11:09:45.481" v="437" actId="14100"/>
          <ac:picMkLst>
            <pc:docMk/>
            <pc:sldMk cId="2136997760" sldId="609"/>
            <ac:picMk id="4" creationId="{00000000-0000-0000-0000-000000000000}"/>
          </ac:picMkLst>
        </pc:picChg>
        <pc:picChg chg="add del mod">
          <ac:chgData name="Naylor, Ed" userId="S::vcoenayl@ljmu.ac.uk::5e234e3e-13bf-4cc7-a642-10d96a94ff5b" providerId="AD" clId="Web-{7A485AF3-9012-78D4-5F82-37B1277145E3}" dt="2026-03-18T09:58:52.031" v="21"/>
          <ac:picMkLst>
            <pc:docMk/>
            <pc:sldMk cId="2136997760" sldId="609"/>
            <ac:picMk id="6" creationId="{D9698325-0271-C7F3-565F-DC8CDD9E8D89}"/>
          </ac:picMkLst>
        </pc:picChg>
        <pc:picChg chg="add mod">
          <ac:chgData name="Naylor, Ed" userId="S::vcoenayl@ljmu.ac.uk::5e234e3e-13bf-4cc7-a642-10d96a94ff5b" providerId="AD" clId="Web-{7A485AF3-9012-78D4-5F82-37B1277145E3}" dt="2026-03-18T09:57:59.575" v="20" actId="14100"/>
          <ac:picMkLst>
            <pc:docMk/>
            <pc:sldMk cId="2136997760" sldId="609"/>
            <ac:picMk id="7" creationId="{FA9C72E7-E0B8-3092-1AF9-1ADE2C976150}"/>
          </ac:picMkLst>
        </pc:picChg>
        <pc:picChg chg="add del mod">
          <ac:chgData name="Naylor, Ed" userId="S::vcoenayl@ljmu.ac.uk::5e234e3e-13bf-4cc7-a642-10d96a94ff5b" providerId="AD" clId="Web-{7A485AF3-9012-78D4-5F82-37B1277145E3}" dt="2026-03-18T09:59:16.423" v="23"/>
          <ac:picMkLst>
            <pc:docMk/>
            <pc:sldMk cId="2136997760" sldId="609"/>
            <ac:picMk id="8" creationId="{75181A30-37B6-41FB-C4FF-A0293B134C06}"/>
          </ac:picMkLst>
        </pc:picChg>
        <pc:picChg chg="add mod">
          <ac:chgData name="Naylor, Ed" userId="S::vcoenayl@ljmu.ac.uk::5e234e3e-13bf-4cc7-a642-10d96a94ff5b" providerId="AD" clId="Web-{7A485AF3-9012-78D4-5F82-37B1277145E3}" dt="2026-03-18T09:59:38.939" v="29" actId="1076"/>
          <ac:picMkLst>
            <pc:docMk/>
            <pc:sldMk cId="2136997760" sldId="609"/>
            <ac:picMk id="9" creationId="{15EA76C4-21E1-C1BF-6048-19A6A3D1B1FF}"/>
          </ac:picMkLst>
        </pc:picChg>
        <pc:picChg chg="mod">
          <ac:chgData name="Naylor, Ed" userId="S::vcoenayl@ljmu.ac.uk::5e234e3e-13bf-4cc7-a642-10d96a94ff5b" providerId="AD" clId="Web-{7A485AF3-9012-78D4-5F82-37B1277145E3}" dt="2026-03-18T09:57:56.043" v="19" actId="1076"/>
          <ac:picMkLst>
            <pc:docMk/>
            <pc:sldMk cId="2136997760" sldId="609"/>
            <ac:picMk id="1034" creationId="{6121F0F3-6BC7-378C-A28C-39EECD3DD143}"/>
          </ac:picMkLst>
        </pc:picChg>
      </pc:sldChg>
      <pc:sldChg chg="del">
        <pc:chgData name="Naylor, Ed" userId="S::vcoenayl@ljmu.ac.uk::5e234e3e-13bf-4cc7-a642-10d96a94ff5b" providerId="AD" clId="Web-{7A485AF3-9012-78D4-5F82-37B1277145E3}" dt="2026-03-18T11:05:21.024" v="170"/>
        <pc:sldMkLst>
          <pc:docMk/>
          <pc:sldMk cId="1045402729" sldId="610"/>
        </pc:sldMkLst>
      </pc:sldChg>
      <pc:sldChg chg="modSp">
        <pc:chgData name="Naylor, Ed" userId="S::vcoenayl@ljmu.ac.uk::5e234e3e-13bf-4cc7-a642-10d96a94ff5b" providerId="AD" clId="Web-{7A485AF3-9012-78D4-5F82-37B1277145E3}" dt="2026-03-18T11:39:04.128" v="1531" actId="20577"/>
        <pc:sldMkLst>
          <pc:docMk/>
          <pc:sldMk cId="3682547487" sldId="611"/>
        </pc:sldMkLst>
        <pc:spChg chg="mod">
          <ac:chgData name="Naylor, Ed" userId="S::vcoenayl@ljmu.ac.uk::5e234e3e-13bf-4cc7-a642-10d96a94ff5b" providerId="AD" clId="Web-{7A485AF3-9012-78D4-5F82-37B1277145E3}" dt="2026-03-18T11:14:32.036" v="542" actId="20577"/>
          <ac:spMkLst>
            <pc:docMk/>
            <pc:sldMk cId="3682547487" sldId="611"/>
            <ac:spMk id="2" creationId="{25FC0F19-C2ED-7897-9880-E3CE248B02C2}"/>
          </ac:spMkLst>
        </pc:spChg>
        <pc:spChg chg="mod">
          <ac:chgData name="Naylor, Ed" userId="S::vcoenayl@ljmu.ac.uk::5e234e3e-13bf-4cc7-a642-10d96a94ff5b" providerId="AD" clId="Web-{7A485AF3-9012-78D4-5F82-37B1277145E3}" dt="2026-03-18T11:39:04.128" v="1531" actId="20577"/>
          <ac:spMkLst>
            <pc:docMk/>
            <pc:sldMk cId="3682547487" sldId="611"/>
            <ac:spMk id="3" creationId="{BC043214-BB40-9ABF-A409-A8C63C0E44E0}"/>
          </ac:spMkLst>
        </pc:spChg>
      </pc:sldChg>
      <pc:sldChg chg="addSp modSp add replId">
        <pc:chgData name="Naylor, Ed" userId="S::vcoenayl@ljmu.ac.uk::5e234e3e-13bf-4cc7-a642-10d96a94ff5b" providerId="AD" clId="Web-{7A485AF3-9012-78D4-5F82-37B1277145E3}" dt="2026-03-18T11:16:19.288" v="611" actId="20577"/>
        <pc:sldMkLst>
          <pc:docMk/>
          <pc:sldMk cId="3745729266" sldId="612"/>
        </pc:sldMkLst>
        <pc:spChg chg="mod">
          <ac:chgData name="Naylor, Ed" userId="S::vcoenayl@ljmu.ac.uk::5e234e3e-13bf-4cc7-a642-10d96a94ff5b" providerId="AD" clId="Web-{7A485AF3-9012-78D4-5F82-37B1277145E3}" dt="2026-03-18T11:04:35.425" v="168" actId="20577"/>
          <ac:spMkLst>
            <pc:docMk/>
            <pc:sldMk cId="3745729266" sldId="612"/>
            <ac:spMk id="2" creationId="{6E8B9BBA-6246-6E34-9102-1C319B4EFBCA}"/>
          </ac:spMkLst>
        </pc:spChg>
        <pc:spChg chg="mod">
          <ac:chgData name="Naylor, Ed" userId="S::vcoenayl@ljmu.ac.uk::5e234e3e-13bf-4cc7-a642-10d96a94ff5b" providerId="AD" clId="Web-{7A485AF3-9012-78D4-5F82-37B1277145E3}" dt="2026-03-18T11:02:46.549" v="102" actId="20577"/>
          <ac:spMkLst>
            <pc:docMk/>
            <pc:sldMk cId="3745729266" sldId="612"/>
            <ac:spMk id="3" creationId="{A81EEEB3-8946-3567-9BDF-C8446EF25CA3}"/>
          </ac:spMkLst>
        </pc:spChg>
        <pc:spChg chg="add mod">
          <ac:chgData name="Naylor, Ed" userId="S::vcoenayl@ljmu.ac.uk::5e234e3e-13bf-4cc7-a642-10d96a94ff5b" providerId="AD" clId="Web-{7A485AF3-9012-78D4-5F82-37B1277145E3}" dt="2026-03-18T11:16:19.288" v="611" actId="20577"/>
          <ac:spMkLst>
            <pc:docMk/>
            <pc:sldMk cId="3745729266" sldId="612"/>
            <ac:spMk id="4" creationId="{D072A968-574E-0F41-D41C-6557586490EA}"/>
          </ac:spMkLst>
        </pc:spChg>
      </pc:sldChg>
      <pc:sldChg chg="modSp add replId">
        <pc:chgData name="Naylor, Ed" userId="S::vcoenayl@ljmu.ac.uk::5e234e3e-13bf-4cc7-a642-10d96a94ff5b" providerId="AD" clId="Web-{7A485AF3-9012-78D4-5F82-37B1277145E3}" dt="2026-03-18T11:34:51.406" v="1354" actId="20577"/>
        <pc:sldMkLst>
          <pc:docMk/>
          <pc:sldMk cId="1926274961" sldId="613"/>
        </pc:sldMkLst>
        <pc:spChg chg="mod">
          <ac:chgData name="Naylor, Ed" userId="S::vcoenayl@ljmu.ac.uk::5e234e3e-13bf-4cc7-a642-10d96a94ff5b" providerId="AD" clId="Web-{7A485AF3-9012-78D4-5F82-37B1277145E3}" dt="2026-03-18T11:24:00.962" v="1163" actId="20577"/>
          <ac:spMkLst>
            <pc:docMk/>
            <pc:sldMk cId="1926274961" sldId="613"/>
            <ac:spMk id="4" creationId="{D1F2DB0C-1901-0A4F-2517-B81928F3A472}"/>
          </ac:spMkLst>
        </pc:spChg>
        <pc:spChg chg="mod">
          <ac:chgData name="Naylor, Ed" userId="S::vcoenayl@ljmu.ac.uk::5e234e3e-13bf-4cc7-a642-10d96a94ff5b" providerId="AD" clId="Web-{7A485AF3-9012-78D4-5F82-37B1277145E3}" dt="2026-03-18T11:34:51.406" v="1354" actId="20577"/>
          <ac:spMkLst>
            <pc:docMk/>
            <pc:sldMk cId="1926274961" sldId="613"/>
            <ac:spMk id="5" creationId="{6C295196-7D09-28C4-723B-B6B1B44B8E65}"/>
          </ac:spMkLst>
        </pc:spChg>
      </pc:sldChg>
      <pc:sldChg chg="add del replId">
        <pc:chgData name="Naylor, Ed" userId="S::vcoenayl@ljmu.ac.uk::5e234e3e-13bf-4cc7-a642-10d96a94ff5b" providerId="AD" clId="Web-{7A485AF3-9012-78D4-5F82-37B1277145E3}" dt="2026-03-18T11:02:55.862" v="104"/>
        <pc:sldMkLst>
          <pc:docMk/>
          <pc:sldMk cId="3236670504" sldId="613"/>
        </pc:sldMkLst>
      </pc:sldChg>
      <pc:sldChg chg="modSp add replId">
        <pc:chgData name="Naylor, Ed" userId="S::vcoenayl@ljmu.ac.uk::5e234e3e-13bf-4cc7-a642-10d96a94ff5b" providerId="AD" clId="Web-{7A485AF3-9012-78D4-5F82-37B1277145E3}" dt="2026-03-18T11:41:47.574" v="1572" actId="1076"/>
        <pc:sldMkLst>
          <pc:docMk/>
          <pc:sldMk cId="2683119429" sldId="614"/>
        </pc:sldMkLst>
        <pc:spChg chg="mod">
          <ac:chgData name="Naylor, Ed" userId="S::vcoenayl@ljmu.ac.uk::5e234e3e-13bf-4cc7-a642-10d96a94ff5b" providerId="AD" clId="Web-{7A485AF3-9012-78D4-5F82-37B1277145E3}" dt="2026-03-18T11:40:36.290" v="1539" actId="20577"/>
          <ac:spMkLst>
            <pc:docMk/>
            <pc:sldMk cId="2683119429" sldId="614"/>
            <ac:spMk id="2" creationId="{5D45FA93-4F15-0C26-0E69-BE62F65FACC9}"/>
          </ac:spMkLst>
        </pc:spChg>
        <pc:spChg chg="mod">
          <ac:chgData name="Naylor, Ed" userId="S::vcoenayl@ljmu.ac.uk::5e234e3e-13bf-4cc7-a642-10d96a94ff5b" providerId="AD" clId="Web-{7A485AF3-9012-78D4-5F82-37B1277145E3}" dt="2026-03-18T11:41:47.574" v="1572" actId="1076"/>
          <ac:spMkLst>
            <pc:docMk/>
            <pc:sldMk cId="2683119429" sldId="614"/>
            <ac:spMk id="3" creationId="{7CA2CB67-97EF-2162-B5D3-50384EF32F82}"/>
          </ac:spMkLst>
        </pc:spChg>
      </pc:sldChg>
    </pc:docChg>
  </pc:docChgLst>
  <pc:docChgLst>
    <pc:chgData name="Hart, Vivien" userId="S::sawvhart@ljmu.ac.uk::f2bb0fcb-6008-4818-a6df-7302c0105c78" providerId="AD" clId="Web-{7BBE8E09-3732-CD41-A02C-B25C528BC3EF}"/>
    <pc:docChg chg="modSld">
      <pc:chgData name="Hart, Vivien" userId="S::sawvhart@ljmu.ac.uk::f2bb0fcb-6008-4818-a6df-7302c0105c78" providerId="AD" clId="Web-{7BBE8E09-3732-CD41-A02C-B25C528BC3EF}" dt="2026-03-03T14:33:13.658" v="56" actId="20577"/>
      <pc:docMkLst>
        <pc:docMk/>
      </pc:docMkLst>
    </pc:docChg>
  </pc:docChgLst>
  <pc:docChgLst>
    <pc:chgData name="Naylor, Ed" userId="S::vcoenayl@ljmu.ac.uk::5e234e3e-13bf-4cc7-a642-10d96a94ff5b" providerId="AD" clId="Web-{1EA826E4-768E-17DC-2A41-BF8813576F44}"/>
    <pc:docChg chg="modSld">
      <pc:chgData name="Naylor, Ed" userId="S::vcoenayl@ljmu.ac.uk::5e234e3e-13bf-4cc7-a642-10d96a94ff5b" providerId="AD" clId="Web-{1EA826E4-768E-17DC-2A41-BF8813576F44}" dt="2026-03-16T14:16:37.503" v="21" actId="20577"/>
      <pc:docMkLst>
        <pc:docMk/>
      </pc:docMkLst>
      <pc:sldChg chg="modSp">
        <pc:chgData name="Naylor, Ed" userId="S::vcoenayl@ljmu.ac.uk::5e234e3e-13bf-4cc7-a642-10d96a94ff5b" providerId="AD" clId="Web-{1EA826E4-768E-17DC-2A41-BF8813576F44}" dt="2026-03-16T14:15:05.205" v="1" actId="20577"/>
        <pc:sldMkLst>
          <pc:docMk/>
          <pc:sldMk cId="484134366" sldId="284"/>
        </pc:sldMkLst>
        <pc:spChg chg="mod">
          <ac:chgData name="Naylor, Ed" userId="S::vcoenayl@ljmu.ac.uk::5e234e3e-13bf-4cc7-a642-10d96a94ff5b" providerId="AD" clId="Web-{1EA826E4-768E-17DC-2A41-BF8813576F44}" dt="2026-03-16T14:15:05.205" v="1" actId="20577"/>
          <ac:spMkLst>
            <pc:docMk/>
            <pc:sldMk cId="484134366" sldId="284"/>
            <ac:spMk id="3" creationId="{00000000-0000-0000-0000-000000000000}"/>
          </ac:spMkLst>
        </pc:spChg>
      </pc:sldChg>
    </pc:docChg>
  </pc:docChgLst>
  <pc:docChgLst>
    <pc:chgData name="Naylor, Ed" userId="S::vcoenayl@ljmu.ac.uk::5e234e3e-13bf-4cc7-a642-10d96a94ff5b" providerId="AD" clId="Web-{3C33A516-C416-DFFA-F4CA-C5D94F9A7B44}"/>
    <pc:docChg chg="modSld">
      <pc:chgData name="Naylor, Ed" userId="S::vcoenayl@ljmu.ac.uk::5e234e3e-13bf-4cc7-a642-10d96a94ff5b" providerId="AD" clId="Web-{3C33A516-C416-DFFA-F4CA-C5D94F9A7B44}" dt="2026-03-16T09:56:15.592" v="103"/>
      <pc:docMkLst>
        <pc:docMk/>
      </pc:docMkLst>
      <pc:sldChg chg="modSp">
        <pc:chgData name="Naylor, Ed" userId="S::vcoenayl@ljmu.ac.uk::5e234e3e-13bf-4cc7-a642-10d96a94ff5b" providerId="AD" clId="Web-{3C33A516-C416-DFFA-F4CA-C5D94F9A7B44}" dt="2026-03-16T09:53:06.019" v="53" actId="20577"/>
        <pc:sldMkLst>
          <pc:docMk/>
          <pc:sldMk cId="2116573695" sldId="270"/>
        </pc:sldMkLst>
        <pc:spChg chg="mod">
          <ac:chgData name="Naylor, Ed" userId="S::vcoenayl@ljmu.ac.uk::5e234e3e-13bf-4cc7-a642-10d96a94ff5b" providerId="AD" clId="Web-{3C33A516-C416-DFFA-F4CA-C5D94F9A7B44}" dt="2026-03-16T09:53:06.019" v="53" actId="20577"/>
          <ac:spMkLst>
            <pc:docMk/>
            <pc:sldMk cId="2116573695" sldId="270"/>
            <ac:spMk id="5" creationId="{00000000-0000-0000-0000-000000000000}"/>
          </ac:spMkLst>
        </pc:spChg>
      </pc:sldChg>
    </pc:docChg>
  </pc:docChgLst>
  <pc:docChgLst>
    <pc:chgData name="Naylor, Ed" userId="S::vcoenayl@ljmu.ac.uk::5e234e3e-13bf-4cc7-a642-10d96a94ff5b" providerId="AD" clId="Web-{053728E3-275A-0CE1-98F0-72FCDA5672D9}"/>
    <pc:docChg chg="modSld">
      <pc:chgData name="Naylor, Ed" userId="S::vcoenayl@ljmu.ac.uk::5e234e3e-13bf-4cc7-a642-10d96a94ff5b" providerId="AD" clId="Web-{053728E3-275A-0CE1-98F0-72FCDA5672D9}" dt="2026-03-03T14:22:18.191" v="179" actId="20577"/>
      <pc:docMkLst>
        <pc:docMk/>
      </pc:docMkLst>
      <pc:sldChg chg="modSp">
        <pc:chgData name="Naylor, Ed" userId="S::vcoenayl@ljmu.ac.uk::5e234e3e-13bf-4cc7-a642-10d96a94ff5b" providerId="AD" clId="Web-{053728E3-275A-0CE1-98F0-72FCDA5672D9}" dt="2026-03-03T14:20:03.736" v="170" actId="20577"/>
        <pc:sldMkLst>
          <pc:docMk/>
          <pc:sldMk cId="2116573695" sldId="270"/>
        </pc:sldMkLst>
        <pc:spChg chg="mod">
          <ac:chgData name="Naylor, Ed" userId="S::vcoenayl@ljmu.ac.uk::5e234e3e-13bf-4cc7-a642-10d96a94ff5b" providerId="AD" clId="Web-{053728E3-275A-0CE1-98F0-72FCDA5672D9}" dt="2026-03-03T14:14:39.149" v="19"/>
          <ac:spMkLst>
            <pc:docMk/>
            <pc:sldMk cId="2116573695" sldId="270"/>
            <ac:spMk id="4" creationId="{00000000-0000-0000-0000-000000000000}"/>
          </ac:spMkLst>
        </pc:spChg>
        <pc:spChg chg="mod">
          <ac:chgData name="Naylor, Ed" userId="S::vcoenayl@ljmu.ac.uk::5e234e3e-13bf-4cc7-a642-10d96a94ff5b" providerId="AD" clId="Web-{053728E3-275A-0CE1-98F0-72FCDA5672D9}" dt="2026-03-03T14:20:03.736" v="170" actId="20577"/>
          <ac:spMkLst>
            <pc:docMk/>
            <pc:sldMk cId="2116573695" sldId="270"/>
            <ac:spMk id="5" creationId="{00000000-0000-0000-0000-000000000000}"/>
          </ac:spMkLst>
        </pc:spChg>
      </pc:sldChg>
      <pc:sldChg chg="modSp">
        <pc:chgData name="Naylor, Ed" userId="S::vcoenayl@ljmu.ac.uk::5e234e3e-13bf-4cc7-a642-10d96a94ff5b" providerId="AD" clId="Web-{053728E3-275A-0CE1-98F0-72FCDA5672D9}" dt="2026-03-03T14:13:55.226" v="18" actId="1076"/>
        <pc:sldMkLst>
          <pc:docMk/>
          <pc:sldMk cId="484134366" sldId="284"/>
        </pc:sldMkLst>
        <pc:spChg chg="mod">
          <ac:chgData name="Naylor, Ed" userId="S::vcoenayl@ljmu.ac.uk::5e234e3e-13bf-4cc7-a642-10d96a94ff5b" providerId="AD" clId="Web-{053728E3-275A-0CE1-98F0-72FCDA5672D9}" dt="2026-03-03T14:13:47.163" v="16"/>
          <ac:spMkLst>
            <pc:docMk/>
            <pc:sldMk cId="484134366" sldId="284"/>
            <ac:spMk id="2" creationId="{00000000-0000-0000-0000-000000000000}"/>
          </ac:spMkLst>
        </pc:spChg>
        <pc:spChg chg="mod">
          <ac:chgData name="Naylor, Ed" userId="S::vcoenayl@ljmu.ac.uk::5e234e3e-13bf-4cc7-a642-10d96a94ff5b" providerId="AD" clId="Web-{053728E3-275A-0CE1-98F0-72FCDA5672D9}" dt="2026-03-03T14:13:55.226" v="18" actId="1076"/>
          <ac:spMkLst>
            <pc:docMk/>
            <pc:sldMk cId="484134366" sldId="284"/>
            <ac:spMk id="3" creationId="{00000000-0000-0000-0000-000000000000}"/>
          </ac:spMkLst>
        </pc:spChg>
      </pc:sldChg>
      <pc:sldChg chg="modSp">
        <pc:chgData name="Naylor, Ed" userId="S::vcoenayl@ljmu.ac.uk::5e234e3e-13bf-4cc7-a642-10d96a94ff5b" providerId="AD" clId="Web-{053728E3-275A-0CE1-98F0-72FCDA5672D9}" dt="2026-03-03T14:09:58.966" v="3"/>
        <pc:sldMkLst>
          <pc:docMk/>
          <pc:sldMk cId="3104894378" sldId="361"/>
        </pc:sldMkLst>
        <pc:spChg chg="mod">
          <ac:chgData name="Naylor, Ed" userId="S::vcoenayl@ljmu.ac.uk::5e234e3e-13bf-4cc7-a642-10d96a94ff5b" providerId="AD" clId="Web-{053728E3-275A-0CE1-98F0-72FCDA5672D9}" dt="2026-03-03T14:09:51.887" v="2"/>
          <ac:spMkLst>
            <pc:docMk/>
            <pc:sldMk cId="3104894378" sldId="361"/>
            <ac:spMk id="2" creationId="{64B72BDB-4486-DF9B-7995-C0EFFBE02F73}"/>
          </ac:spMkLst>
        </pc:spChg>
        <pc:spChg chg="mod">
          <ac:chgData name="Naylor, Ed" userId="S::vcoenayl@ljmu.ac.uk::5e234e3e-13bf-4cc7-a642-10d96a94ff5b" providerId="AD" clId="Web-{053728E3-275A-0CE1-98F0-72FCDA5672D9}" dt="2026-03-03T14:09:58.966" v="3"/>
          <ac:spMkLst>
            <pc:docMk/>
            <pc:sldMk cId="3104894378" sldId="361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835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835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257809EB-CD52-47A5-9918-AFA75668DD78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9054"/>
            <a:ext cx="2984870" cy="502834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9054"/>
            <a:ext cx="2984870" cy="502834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6A3714EC-5034-46E6-AD8E-F4DC2BA84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835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835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51BF352D-0EE3-E443-A549-00552A51C2B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vert="horz" lIns="92438" tIns="46219" rIns="92438" bIns="4621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4"/>
            <a:ext cx="2984870" cy="502834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9054"/>
            <a:ext cx="2984870" cy="502834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C062F1A0-AF56-1946-81FA-D17AD512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2722-9488-C69F-5DAA-43211079F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876E5-7F26-CF34-77F5-48976B350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2AABB-361F-3F71-965E-EF0856A0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9D535-AB52-D287-22A8-B275DFDC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81CCC-EAC5-BDFD-EF0F-861A47D1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E2C-0553-B187-DAC3-C8ED8CBD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F94A7-0B72-F3F8-A71E-8187B913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7C79-2754-5047-E627-009A4B72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817D7-257F-7C37-27F5-0763CEA8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E10C-D1B9-CBEC-9859-71E8259E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9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D9D04-7EFC-E584-44B7-5E3258B70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821C1-9203-F68F-E2F1-EE8CB4830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EFFAB-FF47-ED11-63E8-B779DEBC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B8355-15E5-8470-4DE6-7010EB4F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22328-6F82-0E12-FB2F-BF175289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416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841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5D3B-70F3-99F4-E607-084F9BB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5E86-2656-66F8-A1AB-958CF417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12E14-8C02-A0A1-1A58-01A33588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7FE-8724-A948-B3D1-BEBDE2EC622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3C2C-F618-4CDC-93AD-57D2C455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9ED6A-445A-7600-5581-0E6C2D7D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8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7B5A-B392-BACE-F598-172F8219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D6BF7-D2B9-DA79-8AB2-8E8E5B6B2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B3DAC-A08B-BD6D-3BC0-BB5BC6B9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5AFB-6D6F-4C57-E0BD-0F3A9B4F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BA2BE-975B-C109-F1BD-7C10D5A0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9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9650-B361-64E7-57AD-A60BD1D3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8839-9978-59BC-7049-CC0B13E92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232CF-98B1-B1E2-FE39-04BB763E3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FD4FB-8E4A-9B3F-457F-BA7D6B93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7F14C-9538-5D50-15FD-B502E81D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32C69-6193-29AA-3059-94653BB5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7C45-248B-FAB8-691B-4D578A03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E730F-C413-56EB-A514-2518C2325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A984D-61A6-C935-EA49-369E64B53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66699-C404-2E62-139F-D06635DFE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D99C5-AB6B-8015-F3A5-C4D47C2CE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97EEE-F5CF-09ED-EAF3-52ED22A3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7D02B-38E8-8FE5-E4D1-6F429422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C6F05-5B23-EF83-D92E-269A1C9E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AEC7-90EA-C8B1-99D0-5D50426A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E3F7B-08E9-2FAC-3DC2-60048BCF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55569-B0A8-5D11-6941-109454BC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D3ABB-7FD8-6E64-6AD7-B91AC361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8F52C-C35E-1F54-9CC3-FCB63880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EC53-B779-456F-8725-3E41D77C21F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F7EF-2E5C-D395-B510-91D1CFE0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B5C61-7E57-A032-443D-82F254FC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CDD-F839-4F54-8E8C-5A857AAD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4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DBA1-FD38-0CC5-8360-ADE603EB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F26EE-F42B-BCA9-D702-FE966E35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00783-5519-23EB-3527-E058D5A92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5B31-0467-E692-91ED-18F1AE25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875DA-2617-76C6-8E7B-58E803D2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04E1A-BE64-4543-B22F-01119F30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5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3B6F-DC4C-F1AA-6213-962011CC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B0C3E-4EC9-B006-139D-4E38D3824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D6417-4E1A-4896-7DD4-7D6F40EAF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436E5-2903-0077-9261-193DA31F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95408-465D-9C04-3585-B3D9A082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4E8B-B940-661D-31D9-2AFD2635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E709-F5EC-7BE4-008D-955D59064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563A00-FE9F-AD4B-A324-04125E7BA32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7492-6127-5917-FDE0-5C62964F2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26240-239D-DDD8-34D1-6E8B85ECA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F1D8B-7003-1544-B5D2-E4AFAA69D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A5707-7796-BE94-EB65-9AA6DCA956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"/>
            <a:ext cx="12192000" cy="952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5459C7-4B65-F93E-B21C-CDDB20252E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" y="6271404"/>
            <a:ext cx="12191999" cy="586598"/>
          </a:xfrm>
          <a:prstGeom prst="rect">
            <a:avLst/>
          </a:prstGeom>
        </p:spPr>
      </p:pic>
      <p:pic>
        <p:nvPicPr>
          <p:cNvPr id="2" name="Picture 1" descr="Queen's Anniversary Prize logo 2025">
            <a:extLst>
              <a:ext uri="{FF2B5EF4-FFF2-40B4-BE49-F238E27FC236}">
                <a16:creationId xmlns:a16="http://schemas.microsoft.com/office/drawing/2014/main" id="{B5B52D0F-BA99-3438-05E3-A437E64B99F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20041" t="12692" r="11024" b="14142"/>
          <a:stretch>
            <a:fillRect/>
          </a:stretch>
        </p:blipFill>
        <p:spPr>
          <a:xfrm>
            <a:off x="516298" y="6270126"/>
            <a:ext cx="984698" cy="5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280"/>
          <a:stretch>
            <a:fillRect/>
          </a:stretch>
        </p:blipFill>
        <p:spPr>
          <a:xfrm>
            <a:off x="0" y="944310"/>
            <a:ext cx="12192000" cy="5332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1D787-5CD7-DC4A-B9A5-A2A4C52EAF2F}"/>
              </a:ext>
            </a:extLst>
          </p:cNvPr>
          <p:cNvSpPr txBox="1"/>
          <p:nvPr/>
        </p:nvSpPr>
        <p:spPr>
          <a:xfrm>
            <a:off x="1193353" y="4546318"/>
            <a:ext cx="10274216" cy="1569660"/>
          </a:xfrm>
          <a:prstGeom prst="rect">
            <a:avLst/>
          </a:prstGeom>
          <a:solidFill>
            <a:srgbClr val="2CD5C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 err="1">
                <a:solidFill>
                  <a:srgbClr val="00205B"/>
                </a:solidFill>
                <a:latin typeface="Calibri"/>
                <a:ea typeface="Calibri"/>
                <a:cs typeface="Calibri"/>
              </a:rPr>
              <a:t>NNECL</a:t>
            </a:r>
            <a:r>
              <a:rPr lang="en-GB" sz="3200" b="1" dirty="0">
                <a:solidFill>
                  <a:srgbClr val="00205B"/>
                </a:solidFill>
                <a:latin typeface="Calibri"/>
                <a:ea typeface="Calibri"/>
                <a:cs typeface="Calibri"/>
              </a:rPr>
              <a:t> Webinar </a:t>
            </a:r>
            <a:endParaRPr lang="en-US" b="1">
              <a:solidFill>
                <a:srgbClr val="000000"/>
              </a:solidFill>
              <a:latin typeface="Aptos" panose="02110004020202020204"/>
              <a:ea typeface="Calibri"/>
              <a:cs typeface="Calibri"/>
            </a:endParaRPr>
          </a:p>
          <a:p>
            <a:pPr algn="ctr"/>
            <a:r>
              <a:rPr lang="en-GB" sz="3200" b="1">
                <a:solidFill>
                  <a:srgbClr val="00205B"/>
                </a:solidFill>
                <a:latin typeface="Calibri"/>
                <a:ea typeface="Calibri"/>
                <a:cs typeface="Calibri"/>
              </a:rPr>
              <a:t>Housing Futures: Insights into </a:t>
            </a:r>
            <a:r>
              <a:rPr lang="en-GB" sz="3200" b="1" dirty="0">
                <a:solidFill>
                  <a:srgbClr val="00205B"/>
                </a:solidFill>
                <a:latin typeface="Calibri"/>
                <a:ea typeface="Calibri"/>
                <a:cs typeface="Calibri"/>
              </a:rPr>
              <a:t>Action</a:t>
            </a:r>
          </a:p>
          <a:p>
            <a:pPr algn="ctr"/>
            <a:r>
              <a:rPr lang="en-GB" sz="3200" b="1">
                <a:solidFill>
                  <a:srgbClr val="00205B"/>
                </a:solidFill>
                <a:latin typeface="Calibri"/>
                <a:ea typeface="Calibri"/>
                <a:cs typeface="Calibri"/>
              </a:rPr>
              <a:t>Ed Naylor, Head of Accommodation and Student Living</a:t>
            </a:r>
            <a:endParaRPr lang="en-GB" sz="3200" b="1" dirty="0">
              <a:solidFill>
                <a:srgbClr val="00205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ightning Bolt 10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44481" y="-44857"/>
            <a:ext cx="10741896" cy="99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Arial"/>
                <a:cs typeface="Arial"/>
              </a:rPr>
              <a:t>Future</a:t>
            </a:r>
            <a:r>
              <a:rPr lang="en-GB" sz="4000" b="1" dirty="0">
                <a:solidFill>
                  <a:schemeClr val="bg1"/>
                </a:solidFill>
                <a:latin typeface="Arial"/>
                <a:cs typeface="Arial"/>
              </a:rPr>
              <a:t> developments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" y="1238234"/>
            <a:ext cx="11823192" cy="474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Supported students often stay in halls for later years </a:t>
            </a: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 </a:t>
            </a:r>
            <a:endParaRPr lang="en-US"/>
          </a:p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We can do a new GW if a hall requests one </a:t>
            </a:r>
            <a:endParaRPr lang="en-GB" err="1">
              <a:solidFill>
                <a:srgbClr val="000000"/>
              </a:solidFill>
              <a:latin typeface="Aptos" panose="02110004020202020204"/>
              <a:ea typeface="Arial Unicode MS"/>
              <a:cs typeface="Arial"/>
            </a:endParaRPr>
          </a:p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We would prefer not to - but the halls are not </a:t>
            </a:r>
            <a:r>
              <a:rPr lang="en-GB" sz="2800" u="sng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required</a:t>
            </a: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 to accept anyway</a:t>
            </a:r>
            <a:endParaRPr lang="en-GB" dirty="0"/>
          </a:p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Some </a:t>
            </a: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applicants and students present a greater risk</a:t>
            </a:r>
            <a:endParaRPr lang="en-GB" sz="2800" dirty="0">
              <a:solidFill>
                <a:srgbClr val="00205B"/>
              </a:solidFill>
              <a:latin typeface="Arial"/>
              <a:ea typeface="Arial Unicode MS"/>
              <a:cs typeface="Arial"/>
            </a:endParaRPr>
          </a:p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So now looking at possible 3rd party Guarantor schemes </a:t>
            </a:r>
          </a:p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Probably won't ask student to pay, except in limited cases</a:t>
            </a:r>
            <a:endParaRPr lang="en-GB" dirty="0"/>
          </a:p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Will allow us to offer support for more types of </a:t>
            </a: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accommodation – but we prefer them to stay in partner halls!</a:t>
            </a:r>
            <a:endParaRPr lang="en-US" sz="1600" dirty="0" err="1">
              <a:solidFill>
                <a:srgbClr val="00205B"/>
              </a:solidFill>
              <a:latin typeface="Arial"/>
              <a:ea typeface="Arial Unicode MS"/>
              <a:cs typeface="Arial"/>
            </a:endParaRPr>
          </a:p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57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687F7-D29B-A7F6-EEB5-12D5AB0C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F2DB0C-1901-0A4F-2517-B81928F3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81" y="-44857"/>
            <a:ext cx="10741896" cy="99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endParaRPr lang="en-GB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295196-7D09-28C4-723B-B6B1B44B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1534567"/>
            <a:ext cx="11823192" cy="444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sz="5400" b="1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Are there any questions </a:t>
            </a:r>
            <a:endParaRPr lang="en-US" sz="5400" b="1">
              <a:solidFill>
                <a:srgbClr val="000000"/>
              </a:solidFill>
              <a:latin typeface="Aptos"/>
              <a:ea typeface="Arial Unicode MS"/>
              <a:cs typeface="Arial"/>
            </a:endParaRPr>
          </a:p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sz="5400" b="1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or comments?</a:t>
            </a:r>
            <a:endParaRPr lang="en-US" sz="5400" b="1">
              <a:solidFill>
                <a:srgbClr val="000000"/>
              </a:solidFill>
              <a:latin typeface="Aptos"/>
              <a:ea typeface="Arial Unicode MS"/>
              <a:cs typeface="Arial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</a:pPr>
            <a:endParaRPr lang="en-GB" sz="2800" dirty="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Ed Naylor</a:t>
            </a: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Head of Accommodation and </a:t>
            </a: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Student</a:t>
            </a: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 Living</a:t>
            </a:r>
          </a:p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accoff@ljmu.ac.uk</a:t>
            </a:r>
            <a:endParaRPr lang="en-GB" sz="2800" dirty="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264795" indent="-264795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27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753" y="1115623"/>
            <a:ext cx="11530940" cy="462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36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We support all students at </a:t>
            </a:r>
            <a:r>
              <a:rPr lang="en-GB" sz="3600" err="1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LJMU</a:t>
            </a:r>
            <a:r>
              <a:rPr lang="en-GB" sz="36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:</a:t>
            </a:r>
          </a:p>
          <a:p>
            <a:pPr marL="1028700" lvl="1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Money advice</a:t>
            </a:r>
          </a:p>
          <a:p>
            <a:pPr marL="1028700" lvl="1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Student wellbeing </a:t>
            </a:r>
          </a:p>
          <a:p>
            <a:pPr marL="1028700" lvl="1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Disability advice</a:t>
            </a:r>
          </a:p>
          <a:p>
            <a:pPr marL="1028700" lvl="1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Accommodation advice and support</a:t>
            </a:r>
          </a:p>
          <a:p>
            <a:pPr marL="1028700" lvl="1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Counselling and mental health</a:t>
            </a:r>
          </a:p>
          <a:p>
            <a:pPr marL="1028700" lvl="1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Support for students with additional needs</a:t>
            </a:r>
            <a:endParaRPr lang="en-GB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GB" sz="3600" b="1">
              <a:solidFill>
                <a:srgbClr val="000066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endParaRPr lang="en-GB" sz="3600">
              <a:solidFill>
                <a:srgbClr val="000066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endParaRPr lang="en-GB" sz="3600">
              <a:solidFill>
                <a:srgbClr val="000066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endParaRPr lang="en-GB" sz="360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72BDB-4486-DF9B-7995-C0EFFBE0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36" y="64008"/>
            <a:ext cx="11602500" cy="8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Arial"/>
                <a:cs typeface="Arial"/>
              </a:rPr>
              <a:t>Student Life and Wellbeing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0114F4-EF48-CC09-F741-C22FC72F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808" r="808"/>
          <a:stretch/>
        </p:blipFill>
        <p:spPr bwMode="auto">
          <a:xfrm>
            <a:off x="7415498" y="2048717"/>
            <a:ext cx="4470725" cy="23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9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767177" y="184218"/>
            <a:ext cx="6368433" cy="6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/>
                <a:cs typeface="Arial"/>
              </a:rPr>
              <a:t>Some background: </a:t>
            </a:r>
            <a:r>
              <a:rPr lang="en-GB" sz="4000" b="1" dirty="0" err="1">
                <a:solidFill>
                  <a:schemeClr val="bg1"/>
                </a:solidFill>
                <a:latin typeface="Arial"/>
                <a:cs typeface="Arial"/>
              </a:rPr>
              <a:t>LJMU</a:t>
            </a:r>
            <a:endParaRPr lang="en-GB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3657" y="1123250"/>
            <a:ext cx="11375472" cy="480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Ex-Polytechnic, mid level rank and </a:t>
            </a:r>
            <a:r>
              <a:rPr lang="en-GB" sz="2800" dirty="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mid sized (25,000)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Owned no halls since 2010 and worked with PBSA since </a:t>
            </a:r>
            <a:r>
              <a:rPr lang="en-GB" sz="2800" dirty="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2004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Referral agreements - Procedural Manual, data sharing etc.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No occupancy underwrite and </a:t>
            </a:r>
            <a:r>
              <a:rPr lang="en-GB" sz="2800" i="1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modest</a:t>
            </a:r>
            <a:r>
              <a:rPr lang="en-GB" sz="280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 fee per bedspace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Rigid procurement process for choosing partners </a:t>
            </a:r>
            <a:endParaRPr lang="en-GB" sz="2800" dirty="0">
              <a:solidFill>
                <a:srgbClr val="002060"/>
              </a:solidFill>
              <a:latin typeface="Arial"/>
              <a:ea typeface="Arial Unicode MS"/>
              <a:cs typeface="Arial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60"/>
                </a:solidFill>
                <a:latin typeface="Arial"/>
                <a:cs typeface="Arial"/>
              </a:rPr>
              <a:t>Has been annual but is now 3 (plus 2) years</a:t>
            </a:r>
            <a:r>
              <a:rPr lang="en-GB" sz="2800" dirty="0">
                <a:solidFill>
                  <a:srgbClr val="002060"/>
                </a:solidFill>
                <a:latin typeface="Arial"/>
                <a:cs typeface="Arial"/>
              </a:rPr>
              <a:t> from 25/26 onwards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60"/>
                </a:solidFill>
                <a:latin typeface="Arial"/>
                <a:cs typeface="Arial"/>
              </a:rPr>
              <a:t>Now working with ten private partners (or is it 11 - or 12?!?)</a:t>
            </a:r>
            <a:endParaRPr lang="en-GB" sz="2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60"/>
                </a:solidFill>
                <a:latin typeface="Arial"/>
                <a:cs typeface="Arial"/>
              </a:rPr>
              <a:t>Chance to engage better and more deeply with our partn</a:t>
            </a:r>
            <a:r>
              <a:rPr lang="en-GB" sz="2800" dirty="0">
                <a:solidFill>
                  <a:srgbClr val="002060"/>
                </a:solidFill>
                <a:latin typeface="Arial"/>
                <a:cs typeface="Arial"/>
              </a:rPr>
              <a:t>ers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endParaRPr lang="en-GB" sz="2800" b="1" dirty="0">
              <a:solidFill>
                <a:srgbClr val="002060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2060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5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749" y="159339"/>
            <a:ext cx="8554357" cy="838200"/>
          </a:xfrm>
        </p:spPr>
        <p:txBody>
          <a:bodyPr lIns="91440" tIns="45720" rIns="91440" bIns="45720" anchor="t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LJMU partners: 2026/27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811" y="1390242"/>
            <a:ext cx="2487940" cy="1285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9" y="3421696"/>
            <a:ext cx="3056381" cy="9203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29" y="1635389"/>
            <a:ext cx="3886200" cy="838200"/>
          </a:xfrm>
          <a:prstGeom prst="rect">
            <a:avLst/>
          </a:prstGeom>
        </p:spPr>
      </p:pic>
      <p:sp>
        <p:nvSpPr>
          <p:cNvPr id="3" name="AutoShape 2" descr="Campus Living Villages">
            <a:extLst>
              <a:ext uri="{FF2B5EF4-FFF2-40B4-BE49-F238E27FC236}">
                <a16:creationId xmlns:a16="http://schemas.microsoft.com/office/drawing/2014/main" id="{BAD78143-1E63-F6BB-F3B3-37376CF30A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8AEE7F-3535-AAD1-FE6E-A917E01A3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79" y="1342864"/>
            <a:ext cx="1628936" cy="16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121F0F3-6BC7-378C-A28C-39EECD3D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51" y="3110523"/>
            <a:ext cx="3143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rban Sleep">
            <a:extLst>
              <a:ext uri="{FF2B5EF4-FFF2-40B4-BE49-F238E27FC236}">
                <a16:creationId xmlns:a16="http://schemas.microsoft.com/office/drawing/2014/main" id="{BDF00CDC-75E7-5035-5315-C49BFA5A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00" y="3139765"/>
            <a:ext cx="3312800" cy="12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udent Roost logo">
            <a:extLst>
              <a:ext uri="{FF2B5EF4-FFF2-40B4-BE49-F238E27FC236}">
                <a16:creationId xmlns:a16="http://schemas.microsoft.com/office/drawing/2014/main" id="{B6C8C60A-72F3-690C-5AC2-F224C8FA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50" y="4482117"/>
            <a:ext cx="1655635" cy="16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white circle with purple letters&#10;&#10;AI-generated content may be incorrect.">
            <a:extLst>
              <a:ext uri="{FF2B5EF4-FFF2-40B4-BE49-F238E27FC236}">
                <a16:creationId xmlns:a16="http://schemas.microsoft.com/office/drawing/2014/main" id="{FA9C72E7-E0B8-3092-1AF9-1ADE2C9761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5999" y="4572000"/>
            <a:ext cx="1660771" cy="1563079"/>
          </a:xfrm>
          <a:prstGeom prst="rect">
            <a:avLst/>
          </a:prstGeom>
        </p:spPr>
      </p:pic>
      <p:pic>
        <p:nvPicPr>
          <p:cNvPr id="9" name="Graphic 8" descr="Now Residences">
            <a:extLst>
              <a:ext uri="{FF2B5EF4-FFF2-40B4-BE49-F238E27FC236}">
                <a16:creationId xmlns:a16="http://schemas.microsoft.com/office/drawing/2014/main" id="{15EA76C4-21E1-C1BF-6048-19A6A3D1B1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0733" y="4975753"/>
            <a:ext cx="3050116" cy="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9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24" y="19050"/>
            <a:ext cx="11602500" cy="8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Arial"/>
                <a:cs typeface="Arial"/>
              </a:rPr>
              <a:t>Accommodation at LJMU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778" y="1243793"/>
            <a:ext cx="11479427" cy="436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b="1" u="sng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Unconditional</a:t>
            </a: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 guarantee to all new students</a:t>
            </a:r>
            <a:endParaRPr lang="en-GB" sz="2800" dirty="0">
              <a:solidFill>
                <a:srgbClr val="000066"/>
              </a:solidFill>
              <a:latin typeface="Arial"/>
              <a:ea typeface="Arial Unicode MS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Excellent value in comparison with similar cities</a:t>
            </a:r>
            <a:endParaRPr lang="en-GB" sz="2800" dirty="0">
              <a:solidFill>
                <a:srgbClr val="000066"/>
              </a:solidFill>
              <a:latin typeface="Arial"/>
              <a:ea typeface="Arial Unicode MS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Students choose where to live – real-time booking system</a:t>
            </a:r>
            <a:endParaRPr lang="en-GB" sz="280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Most accommodation en-suite but also have shared and studios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Applicants can request a room once LJMU is Firm </a:t>
            </a:r>
            <a:r>
              <a:rPr lang="en-GB" sz="2800" dirty="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choice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We offer </a:t>
            </a:r>
            <a:r>
              <a:rPr lang="en-GB" sz="2800">
                <a:solidFill>
                  <a:srgbClr val="000066"/>
                </a:solidFill>
                <a:latin typeface="Arial"/>
                <a:cs typeface="Arial"/>
              </a:rPr>
              <a:t>single gender flats and LGBTQIA+ flats</a:t>
            </a:r>
            <a:endParaRPr lang="en-GB" sz="2800" err="1">
              <a:solidFill>
                <a:srgbClr val="000000"/>
              </a:solidFill>
              <a:latin typeface="Aptos" panose="02110004020202020204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No deposit to pay and tenancy cancelled if rejected or change </a:t>
            </a:r>
            <a:r>
              <a:rPr lang="en-GB" sz="2800" err="1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thei</a:t>
            </a:r>
            <a:r>
              <a:rPr lang="en-GB" sz="2800">
                <a:solidFill>
                  <a:srgbClr val="000066"/>
                </a:solidFill>
                <a:latin typeface="Arial"/>
                <a:ea typeface="Arial Unicode MS"/>
                <a:cs typeface="Arial"/>
              </a:rPr>
              <a:t>r mind (28/8 deadline for latter)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GB" sz="2800">
              <a:solidFill>
                <a:srgbClr val="000066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60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95922-36D6-4777-9B93-B9E63754C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C0F19-C2ED-7897-9880-E3CE248B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24" y="6644"/>
            <a:ext cx="11475500" cy="88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Arial"/>
                <a:cs typeface="Arial"/>
              </a:rPr>
              <a:t>Agreements re Guarantors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043214-BB40-9ABF-A409-A8C63C0E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01" y="1188147"/>
            <a:ext cx="11479427" cy="44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Same agreement for all partners </a:t>
            </a:r>
            <a:endParaRPr lang="en-GB" sz="2800" dirty="0">
              <a:solidFill>
                <a:srgbClr val="00205B"/>
              </a:solidFill>
              <a:latin typeface="Arial"/>
              <a:ea typeface="Arial Unicode MS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Clause 5.1 (c) limits how they assess the suitability of Guarantors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Clause 5.2 (f) requires them to </a:t>
            </a: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accept 3% without Guarantor </a:t>
            </a:r>
            <a:endParaRPr lang="en-GB" sz="2800">
              <a:solidFill>
                <a:srgbClr val="000000"/>
              </a:solidFill>
              <a:latin typeface="Aptos" panose="02110004020202020204"/>
              <a:ea typeface="Arial Unicode MS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Updated to say we can refund – but we always did that in reality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We could have up to 115 per year but never more than 30 </a:t>
            </a:r>
            <a:endParaRPr lang="en-GB" sz="2800" dirty="0">
              <a:solidFill>
                <a:srgbClr val="00205B"/>
              </a:solidFill>
              <a:latin typeface="Arial"/>
              <a:ea typeface="Arial Unicode MS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Default is very rare – one student per year on average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"Guarantor Waiver" requires a student declaration – no legal status but seems to </a:t>
            </a: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reassure</a:t>
            </a: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 partners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GB" sz="2800" dirty="0">
              <a:solidFill>
                <a:srgbClr val="00205B"/>
              </a:solidFill>
              <a:latin typeface="Arial"/>
              <a:ea typeface="Arial Unicode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54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3F3B-B26B-A4DF-D4E6-A68C6ABEF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B9BBA-6246-6E34-9102-1C319B4E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24" y="6644"/>
            <a:ext cx="11475500" cy="88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Arial"/>
                <a:cs typeface="Arial"/>
              </a:rPr>
              <a:t>New clause 5.2 (e)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EEEB3-8946-3567-9BDF-C8446EF2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32" y="1070916"/>
            <a:ext cx="11479427" cy="427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GB" sz="2800" dirty="0">
              <a:solidFill>
                <a:srgbClr val="00205B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2A968-574E-0F41-D41C-6557586490EA}"/>
              </a:ext>
            </a:extLst>
          </p:cNvPr>
          <p:cNvSpPr txBox="1"/>
          <p:nvPr/>
        </p:nvSpPr>
        <p:spPr>
          <a:xfrm>
            <a:off x="547078" y="1309077"/>
            <a:ext cx="1088292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In respect of Applicants, the Provider (including any agent, management company or employee of the Provider) further agrees:</a:t>
            </a:r>
            <a:endParaRPr lang="en-US" sz="2400" dirty="0"/>
          </a:p>
          <a:p>
            <a:endParaRPr lang="en-US" sz="2400" dirty="0">
              <a:solidFill>
                <a:srgbClr val="000000"/>
              </a:solidFill>
              <a:latin typeface="Aptos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/>
                <a:cs typeface="Times New Roman"/>
              </a:rPr>
              <a:t>to</a:t>
            </a:r>
            <a:r>
              <a:rPr lang="en-US" sz="2400" dirty="0">
                <a:solidFill>
                  <a:srgbClr val="000000"/>
                </a:solidFill>
              </a:rPr>
              <a:t> waive the requirement for a Guarantor for an Applicant for up to a maximum number of Applicants equivalent to 3% of the Bedspaces.  The University will identify to the Provider those Applicants to whom this waiver shall apply. For the avoidance of doubt, the University will only normally request such a waiver for Applicants who are unable to provide a family guarantor due to being estranged or care experienced. The University may at its discretion agree to reimburse the Provider for any rent owned by Applicants without a Guarantor at the end of the Academic Year.</a:t>
            </a:r>
            <a:endParaRPr lang="en-US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572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9304" y="4826"/>
            <a:ext cx="9461315" cy="92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  <a:latin typeface="Arial"/>
                <a:cs typeface="Arial"/>
              </a:rPr>
              <a:t>Approval and </a:t>
            </a:r>
            <a:r>
              <a:rPr lang="en-GB" sz="4000" b="1" dirty="0" err="1">
                <a:solidFill>
                  <a:schemeClr val="bg1"/>
                </a:solidFill>
                <a:latin typeface="Arial"/>
                <a:cs typeface="Arial"/>
              </a:rPr>
              <a:t>implemenation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6585" y="1113860"/>
            <a:ext cx="11530253" cy="497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Student or applicant identified by us, Disability team, College etc.</a:t>
            </a:r>
            <a:endParaRPr lang="en-US" sz="2800" dirty="0">
              <a:solidFill>
                <a:srgbClr val="000000"/>
              </a:solidFill>
              <a:latin typeface="Arial"/>
              <a:ea typeface="Arial Unicode MS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Can be UG, PG or PhD – but usually only from UK</a:t>
            </a:r>
            <a:endParaRPr lang="en-GB" sz="2800" dirty="0">
              <a:solidFill>
                <a:srgbClr val="002060"/>
              </a:solidFill>
              <a:latin typeface="Arial"/>
              <a:ea typeface="Arial Unicode MS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Often at booking stage – because hall asks for Guarantor</a:t>
            </a:r>
            <a:endParaRPr lang="en-GB" sz="2800" dirty="0">
              <a:solidFill>
                <a:srgbClr val="00205B"/>
              </a:solidFill>
              <a:latin typeface="Arial"/>
              <a:ea typeface="Arial Unicode MS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Our </a:t>
            </a: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specialist advisor will contact applicant to confirm support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They will confirm if they eligible for a Guarantor Waiver (GW)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Usually we only do a GW for estranged – or for LAC, if needed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My team issues declaration to applicant and then send signed to hall</a:t>
            </a: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 dirty="0">
                <a:solidFill>
                  <a:srgbClr val="00205B"/>
                </a:solidFill>
                <a:latin typeface="Arial"/>
                <a:ea typeface="Arial Unicode MS"/>
                <a:cs typeface="Arial"/>
              </a:rPr>
              <a:t>Student supported during year – hall can inform us if don't pay rent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sz="2800" dirty="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13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70A5-D378-C0E3-970B-075B55F83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5FA93-4F15-0C26-0E69-BE62F65FA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304" y="4826"/>
            <a:ext cx="9461315" cy="92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>
              <a:defRPr/>
            </a:pPr>
            <a:r>
              <a:rPr lang="en-GB" sz="4000" b="1">
                <a:solidFill>
                  <a:schemeClr val="bg1"/>
                </a:solidFill>
                <a:latin typeface="Arial"/>
                <a:cs typeface="Arial"/>
              </a:rPr>
              <a:t>Student Declaration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2CB67-97EF-2162-B5D3-50384EF3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02" y="1177360"/>
            <a:ext cx="10059170" cy="48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defRPr/>
            </a:pPr>
            <a:endParaRPr lang="en-GB" sz="2400" b="1" u="sng" dirty="0">
              <a:highlight>
                <a:srgbClr val="FFFFFF"/>
              </a:highlight>
              <a:latin typeface="Arial"/>
              <a:ea typeface="Arial Unicode MS"/>
              <a:cs typeface="Arial"/>
            </a:endParaRPr>
          </a:p>
          <a:p>
            <a:pPr algn="ctr">
              <a:defRPr/>
            </a:pPr>
            <a:r>
              <a:rPr lang="en-GB" sz="2400" b="1" u="sng">
                <a:highlight>
                  <a:srgbClr val="FFFFFF"/>
                </a:highlight>
                <a:latin typeface="Arial"/>
                <a:ea typeface="Arial Unicode MS"/>
                <a:cs typeface="Arial"/>
              </a:rPr>
              <a:t>STUDENT DECLARATION: PLEASE COMPLETE AND RETURN</a:t>
            </a:r>
            <a:endParaRPr lang="en-GB" sz="2400">
              <a:highlight>
                <a:srgbClr val="FFFFFF"/>
              </a:highlight>
              <a:latin typeface="Arial"/>
              <a:ea typeface="Arial Unicode MS"/>
              <a:cs typeface="Arial"/>
            </a:endParaRPr>
          </a:p>
          <a:p>
            <a:pPr>
              <a:defRPr/>
            </a:pPr>
            <a:endParaRPr lang="en-GB" sz="2400" dirty="0">
              <a:highlight>
                <a:srgbClr val="FFFFFF"/>
              </a:highlight>
              <a:latin typeface="Arial"/>
              <a:ea typeface="Arial Unicode MS" pitchFamily="34" charset="-128"/>
              <a:cs typeface="Arial"/>
            </a:endParaRPr>
          </a:p>
          <a:p>
            <a:pPr>
              <a:defRPr/>
            </a:pPr>
            <a:r>
              <a:rPr lang="en-GB" sz="2400">
                <a:highlight>
                  <a:srgbClr val="FFFFFF"/>
                </a:highlight>
                <a:latin typeface="Arial"/>
                <a:ea typeface="Arial Unicode MS"/>
                <a:cs typeface="Arial"/>
              </a:rPr>
              <a:t>I xxx agree that I will make rent payments during academic year 2026/27 in accordance with the published payment schedule and that I will inform LJMU of my inability to make a payment before it is due.</a:t>
            </a:r>
          </a:p>
          <a:p>
            <a:pPr>
              <a:defRPr/>
            </a:pPr>
            <a:endParaRPr lang="en-GB" sz="2400" dirty="0">
              <a:highlight>
                <a:srgbClr val="FFFFFF"/>
              </a:highlight>
              <a:latin typeface="Arial"/>
              <a:ea typeface="Arial Unicode MS" pitchFamily="34" charset="-128"/>
              <a:cs typeface="Arial"/>
            </a:endParaRPr>
          </a:p>
          <a:p>
            <a:pPr>
              <a:defRPr/>
            </a:pPr>
            <a:r>
              <a:rPr lang="en-GB" sz="2400">
                <a:highlight>
                  <a:srgbClr val="FFFFFF"/>
                </a:highlight>
                <a:latin typeface="Arial"/>
                <a:ea typeface="Arial Unicode MS"/>
                <a:cs typeface="Arial"/>
              </a:rPr>
              <a:t>I further agree that LJMU and the accommodation owner may share information on the payment of my rent during academic year 2026/27.</a:t>
            </a:r>
          </a:p>
          <a:p>
            <a:pPr>
              <a:defRPr/>
            </a:pPr>
            <a:endParaRPr lang="en-GB" sz="2400" dirty="0">
              <a:highlight>
                <a:srgbClr val="FFFFFF"/>
              </a:highlight>
              <a:latin typeface="Arial"/>
              <a:ea typeface="Arial Unicode MS" pitchFamily="34" charset="-128"/>
              <a:cs typeface="Arial"/>
            </a:endParaRPr>
          </a:p>
          <a:p>
            <a:pPr>
              <a:defRPr/>
            </a:pPr>
            <a:r>
              <a:rPr lang="en-GB" sz="2400">
                <a:highlight>
                  <a:srgbClr val="FFFFFF"/>
                </a:highlight>
                <a:latin typeface="Arial"/>
                <a:ea typeface="Arial Unicode MS"/>
                <a:cs typeface="Arial"/>
              </a:rPr>
              <a:t>Signed:</a:t>
            </a:r>
            <a:endParaRPr lang="en-GB" sz="2400" dirty="0">
              <a:highlight>
                <a:srgbClr val="FFFFFF"/>
              </a:highlight>
              <a:latin typeface="Arial"/>
              <a:ea typeface="Arial Unicode MS" pitchFamily="34" charset="-128"/>
              <a:cs typeface="Arial"/>
            </a:endParaRPr>
          </a:p>
          <a:p>
            <a:pPr>
              <a:defRPr/>
            </a:pPr>
            <a:endParaRPr lang="en-GB" sz="2400" dirty="0">
              <a:solidFill>
                <a:srgbClr val="00205B"/>
              </a:solidFill>
              <a:highlight>
                <a:srgbClr val="FFFFFF"/>
              </a:highlight>
              <a:latin typeface="Arial"/>
              <a:ea typeface="Arial Unicode MS" pitchFamily="34" charset="-128"/>
              <a:cs typeface="Arial"/>
            </a:endParaRPr>
          </a:p>
          <a:p>
            <a:pPr>
              <a:defRPr/>
            </a:pPr>
            <a:r>
              <a:rPr lang="en-GB" sz="2400">
                <a:solidFill>
                  <a:srgbClr val="00205B"/>
                </a:solidFill>
                <a:highlight>
                  <a:srgbClr val="FFFFFF"/>
                </a:highlight>
                <a:latin typeface="Arial"/>
                <a:ea typeface="Arial Unicode MS"/>
                <a:cs typeface="Arial"/>
              </a:rPr>
              <a:t>Dated:</a:t>
            </a:r>
          </a:p>
          <a:p>
            <a:pPr>
              <a:buFont typeface="Arial" charset="0"/>
              <a:buChar char="•"/>
              <a:defRPr/>
            </a:pPr>
            <a:endParaRPr lang="en-GB" sz="1100" dirty="0">
              <a:solidFill>
                <a:srgbClr val="00205B"/>
              </a:solidFill>
              <a:highlight>
                <a:srgbClr val="FFFFFF"/>
              </a:highlight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sz="2800" dirty="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sz="2800">
              <a:solidFill>
                <a:srgbClr val="00205B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119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fa4fce0-4265-4aab-a1ad-102e60372146"/>
</p:tagLst>
</file>

<file path=ppt/theme/theme1.xml><?xml version="1.0" encoding="utf-8"?>
<a:theme xmlns:a="http://schemas.openxmlformats.org/drawingml/2006/main" name="LJMU 2026 Theme JR Edi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JMU 2026 Theme JR Edit" id="{0CA9F50E-FB10-4D0F-BEE3-8A8DBEE71F97}" vid="{545C3606-DD24-4076-8D8F-D649C441F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C1E281C51F44AA135169012920828" ma:contentTypeVersion="12" ma:contentTypeDescription="Create a new document." ma:contentTypeScope="" ma:versionID="866f8814b1000d16c38b7ed33f29d42e">
  <xsd:schema xmlns:xsd="http://www.w3.org/2001/XMLSchema" xmlns:xs="http://www.w3.org/2001/XMLSchema" xmlns:p="http://schemas.microsoft.com/office/2006/metadata/properties" xmlns:ns2="ee43aecf-5b9c-4576-a661-c0898f57b61b" xmlns:ns3="b1627ba1-b92e-4834-a3ed-20e2db0c8dbf" targetNamespace="http://schemas.microsoft.com/office/2006/metadata/properties" ma:root="true" ma:fieldsID="28bd39e1a992d5b742e0bb020594579b" ns2:_="" ns3:_="">
    <xsd:import namespace="ee43aecf-5b9c-4576-a661-c0898f57b61b"/>
    <xsd:import namespace="b1627ba1-b92e-4834-a3ed-20e2db0c8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3aecf-5b9c-4576-a661-c0898f57b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3efee5d-529f-4f08-a171-2237f8505f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27ba1-b92e-4834-a3ed-20e2db0c8d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f649d8f-0cb1-4690-b1f8-124d58b1f8ac}" ma:internalName="TaxCatchAll" ma:showField="CatchAllData" ma:web="b1627ba1-b92e-4834-a3ed-20e2db0c8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43aecf-5b9c-4576-a661-c0898f57b61b">
      <Terms xmlns="http://schemas.microsoft.com/office/infopath/2007/PartnerControls"/>
    </lcf76f155ced4ddcb4097134ff3c332f>
    <TaxCatchAll xmlns="b1627ba1-b92e-4834-a3ed-20e2db0c8dbf" xsi:nil="true"/>
  </documentManagement>
</p:properties>
</file>

<file path=customXml/itemProps1.xml><?xml version="1.0" encoding="utf-8"?>
<ds:datastoreItem xmlns:ds="http://schemas.openxmlformats.org/officeDocument/2006/customXml" ds:itemID="{E8ECA3B6-F286-4410-AC18-035C492D0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A4EB0B-F274-48A9-9022-32C3833719DB}"/>
</file>

<file path=customXml/itemProps3.xml><?xml version="1.0" encoding="utf-8"?>
<ds:datastoreItem xmlns:ds="http://schemas.openxmlformats.org/officeDocument/2006/customXml" ds:itemID="{DCC7F373-7EE3-4C8A-A5C2-8A6EF5842658}">
  <ds:schemaRefs>
    <ds:schemaRef ds:uri="28700283-033f-45b5-a3f0-18eb1ad16195"/>
    <ds:schemaRef ds:uri="ec78fbc7-35ee-4530-9a8b-af86532e937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LJMU 2026 Theme JR Edit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LJMU 2026 Theme JR Edit</vt:lpstr>
      <vt:lpstr>PowerPoint Presentation</vt:lpstr>
      <vt:lpstr>PowerPoint Presentation</vt:lpstr>
      <vt:lpstr>PowerPoint Presentation</vt:lpstr>
      <vt:lpstr>LJMU partners: 2026/27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421</cp:revision>
  <cp:lastPrinted>2022-01-11T12:05:02Z</cp:lastPrinted>
  <dcterms:created xsi:type="dcterms:W3CDTF">2020-01-09T16:59:10Z</dcterms:created>
  <dcterms:modified xsi:type="dcterms:W3CDTF">2026-03-18T12:07:22Z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0x010100F77C1E281C51F44AA135169012920828</vt:lpwstr>
  </property>
  <property fmtid="{D5CDD505-2E9C-101B-9397-08002B2CF9AE}" pid="3" name="Order">
    <vt:lpwstr>100.000000000000</vt:lpwstr>
  </property>
  <property fmtid="{D5CDD505-2E9C-101B-9397-08002B2CF9AE}" pid="4" name="MediaServiceImageTags">
    <vt:lpwstr/>
  </property>
</Properties>
</file>