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147326829" r:id="rId5"/>
    <p:sldId id="2147326865" r:id="rId6"/>
    <p:sldId id="2147326905" r:id="rId7"/>
    <p:sldId id="2147326907" r:id="rId8"/>
    <p:sldId id="2147326906" r:id="rId9"/>
    <p:sldId id="2147326903" r:id="rId10"/>
    <p:sldId id="2147326904" r:id="rId11"/>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5EF"/>
    <a:srgbClr val="DECCDE"/>
    <a:srgbClr val="E5AF2E"/>
    <a:srgbClr val="FFFFFF"/>
    <a:srgbClr val="6E496E"/>
    <a:srgbClr val="6D496D"/>
    <a:srgbClr val="6C4C84"/>
    <a:srgbClr val="884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E1EDA0-0535-2F6C-1691-707E6E78ACA1}" v="135" dt="2025-03-17T13:32:16.530"/>
    <p1510:client id="{82B4E180-EDB1-08D7-09B4-5202ED867B75}" v="18" dt="2025-03-17T13:50:27.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an Edwards" userId="S::sian@nnecl.org::a072c5da-f9cf-44e4-bce1-fb0f3eef297d" providerId="AD" clId="Web-{D180623F-48A9-CD05-0FBA-845A4860D9BC}"/>
    <pc:docChg chg="addSld modSld sldOrd">
      <pc:chgData name="Sian Edwards" userId="S::sian@nnecl.org::a072c5da-f9cf-44e4-bce1-fb0f3eef297d" providerId="AD" clId="Web-{D180623F-48A9-CD05-0FBA-845A4860D9BC}" dt="2025-02-11T09:51:03.155" v="58" actId="20577"/>
      <pc:docMkLst>
        <pc:docMk/>
      </pc:docMkLst>
      <pc:sldChg chg="modSp ord">
        <pc:chgData name="Sian Edwards" userId="S::sian@nnecl.org::a072c5da-f9cf-44e4-bce1-fb0f3eef297d" providerId="AD" clId="Web-{D180623F-48A9-CD05-0FBA-845A4860D9BC}" dt="2025-02-11T09:51:03.155" v="58" actId="20577"/>
        <pc:sldMkLst>
          <pc:docMk/>
          <pc:sldMk cId="3248761816" sldId="2147326865"/>
        </pc:sldMkLst>
        <pc:spChg chg="mod">
          <ac:chgData name="Sian Edwards" userId="S::sian@nnecl.org::a072c5da-f9cf-44e4-bce1-fb0f3eef297d" providerId="AD" clId="Web-{D180623F-48A9-CD05-0FBA-845A4860D9BC}" dt="2025-02-11T09:51:03.155" v="58" actId="20577"/>
          <ac:spMkLst>
            <pc:docMk/>
            <pc:sldMk cId="3248761816" sldId="2147326865"/>
            <ac:spMk id="2" creationId="{31DCB4E2-D1F7-F883-89E8-0C2082E1C9DC}"/>
          </ac:spMkLst>
        </pc:spChg>
      </pc:sldChg>
      <pc:sldChg chg="modSp">
        <pc:chgData name="Sian Edwards" userId="S::sian@nnecl.org::a072c5da-f9cf-44e4-bce1-fb0f3eef297d" providerId="AD" clId="Web-{D180623F-48A9-CD05-0FBA-845A4860D9BC}" dt="2025-02-11T09:50:07.747" v="44" actId="20577"/>
        <pc:sldMkLst>
          <pc:docMk/>
          <pc:sldMk cId="2103743732" sldId="2147326904"/>
        </pc:sldMkLst>
        <pc:spChg chg="mod">
          <ac:chgData name="Sian Edwards" userId="S::sian@nnecl.org::a072c5da-f9cf-44e4-bce1-fb0f3eef297d" providerId="AD" clId="Web-{D180623F-48A9-CD05-0FBA-845A4860D9BC}" dt="2025-02-11T09:50:00.341" v="42" actId="20577"/>
          <ac:spMkLst>
            <pc:docMk/>
            <pc:sldMk cId="2103743732" sldId="2147326904"/>
            <ac:spMk id="2" creationId="{750DAACA-922E-5A32-6212-EAED82249DD3}"/>
          </ac:spMkLst>
        </pc:spChg>
        <pc:spChg chg="mod">
          <ac:chgData name="Sian Edwards" userId="S::sian@nnecl.org::a072c5da-f9cf-44e4-bce1-fb0f3eef297d" providerId="AD" clId="Web-{D180623F-48A9-CD05-0FBA-845A4860D9BC}" dt="2025-02-11T09:50:04.153" v="43" actId="20577"/>
          <ac:spMkLst>
            <pc:docMk/>
            <pc:sldMk cId="2103743732" sldId="2147326904"/>
            <ac:spMk id="5" creationId="{C2B0768A-1CA9-B254-3EA1-90ACFE71592B}"/>
          </ac:spMkLst>
        </pc:spChg>
        <pc:spChg chg="mod">
          <ac:chgData name="Sian Edwards" userId="S::sian@nnecl.org::a072c5da-f9cf-44e4-bce1-fb0f3eef297d" providerId="AD" clId="Web-{D180623F-48A9-CD05-0FBA-845A4860D9BC}" dt="2025-02-11T09:50:07.747" v="44" actId="20577"/>
          <ac:spMkLst>
            <pc:docMk/>
            <pc:sldMk cId="2103743732" sldId="2147326904"/>
            <ac:spMk id="7" creationId="{A6A6B5ED-C249-A475-9E8A-81F52FD15D60}"/>
          </ac:spMkLst>
        </pc:spChg>
      </pc:sldChg>
      <pc:sldChg chg="modSp add replId">
        <pc:chgData name="Sian Edwards" userId="S::sian@nnecl.org::a072c5da-f9cf-44e4-bce1-fb0f3eef297d" providerId="AD" clId="Web-{D180623F-48A9-CD05-0FBA-845A4860D9BC}" dt="2025-02-11T09:46:19.616" v="3" actId="1076"/>
        <pc:sldMkLst>
          <pc:docMk/>
          <pc:sldMk cId="3701633211" sldId="2147326905"/>
        </pc:sldMkLst>
        <pc:spChg chg="mod">
          <ac:chgData name="Sian Edwards" userId="S::sian@nnecl.org::a072c5da-f9cf-44e4-bce1-fb0f3eef297d" providerId="AD" clId="Web-{D180623F-48A9-CD05-0FBA-845A4860D9BC}" dt="2025-02-11T09:46:19.616" v="3" actId="1076"/>
          <ac:spMkLst>
            <pc:docMk/>
            <pc:sldMk cId="3701633211" sldId="2147326905"/>
            <ac:spMk id="2" creationId="{0CEBA5A6-39DF-9557-D86A-195CDB8D0113}"/>
          </ac:spMkLst>
        </pc:spChg>
      </pc:sldChg>
      <pc:sldChg chg="modSp add replId">
        <pc:chgData name="Sian Edwards" userId="S::sian@nnecl.org::a072c5da-f9cf-44e4-bce1-fb0f3eef297d" providerId="AD" clId="Web-{D180623F-48A9-CD05-0FBA-845A4860D9BC}" dt="2025-02-11T09:49:44.059" v="41" actId="20577"/>
        <pc:sldMkLst>
          <pc:docMk/>
          <pc:sldMk cId="531802041" sldId="2147326906"/>
        </pc:sldMkLst>
        <pc:spChg chg="mod">
          <ac:chgData name="Sian Edwards" userId="S::sian@nnecl.org::a072c5da-f9cf-44e4-bce1-fb0f3eef297d" providerId="AD" clId="Web-{D180623F-48A9-CD05-0FBA-845A4860D9BC}" dt="2025-02-11T09:49:44.059" v="41" actId="20577"/>
          <ac:spMkLst>
            <pc:docMk/>
            <pc:sldMk cId="531802041" sldId="2147326906"/>
            <ac:spMk id="2" creationId="{D755430A-E3D6-B4B5-06C6-959952C28DC3}"/>
          </ac:spMkLst>
        </pc:spChg>
      </pc:sldChg>
    </pc:docChg>
  </pc:docChgLst>
  <pc:docChgLst>
    <pc:chgData name="Denise Rawls" userId="717e99df-964a-40d0-8972-b9909027afe2" providerId="ADAL" clId="{49CB96A6-DD7B-4EFE-B0CB-84341607EC31}"/>
    <pc:docChg chg="custSel addSld delSld modSld sldOrd delMainMaster">
      <pc:chgData name="Denise Rawls" userId="717e99df-964a-40d0-8972-b9909027afe2" providerId="ADAL" clId="{49CB96A6-DD7B-4EFE-B0CB-84341607EC31}" dt="2025-02-10T12:11:55.329" v="270" actId="20577"/>
      <pc:docMkLst>
        <pc:docMk/>
      </pc:docMkLst>
      <pc:sldChg chg="delSp modSp mod">
        <pc:chgData name="Denise Rawls" userId="717e99df-964a-40d0-8972-b9909027afe2" providerId="ADAL" clId="{49CB96A6-DD7B-4EFE-B0CB-84341607EC31}" dt="2025-02-10T12:10:09.189" v="235" actId="2711"/>
        <pc:sldMkLst>
          <pc:docMk/>
          <pc:sldMk cId="1044107147" sldId="261"/>
        </pc:sldMkLst>
        <pc:spChg chg="mod">
          <ac:chgData name="Denise Rawls" userId="717e99df-964a-40d0-8972-b9909027afe2" providerId="ADAL" clId="{49CB96A6-DD7B-4EFE-B0CB-84341607EC31}" dt="2025-02-10T12:10:09.189" v="235" actId="2711"/>
          <ac:spMkLst>
            <pc:docMk/>
            <pc:sldMk cId="1044107147" sldId="261"/>
            <ac:spMk id="2" creationId="{65DD4AAB-7309-E8C5-DD47-0904D2E0EE5E}"/>
          </ac:spMkLst>
        </pc:spChg>
        <pc:picChg chg="del">
          <ac:chgData name="Denise Rawls" userId="717e99df-964a-40d0-8972-b9909027afe2" providerId="ADAL" clId="{49CB96A6-DD7B-4EFE-B0CB-84341607EC31}" dt="2025-02-10T11:59:34.393" v="125" actId="478"/>
          <ac:picMkLst>
            <pc:docMk/>
            <pc:sldMk cId="1044107147" sldId="261"/>
            <ac:picMk id="8" creationId="{3BD792AE-C408-6B5E-983C-EF64637DD225}"/>
          </ac:picMkLst>
        </pc:picChg>
        <pc:picChg chg="del">
          <ac:chgData name="Denise Rawls" userId="717e99df-964a-40d0-8972-b9909027afe2" providerId="ADAL" clId="{49CB96A6-DD7B-4EFE-B0CB-84341607EC31}" dt="2025-02-10T11:59:35.141" v="126" actId="478"/>
          <ac:picMkLst>
            <pc:docMk/>
            <pc:sldMk cId="1044107147" sldId="261"/>
            <ac:picMk id="11" creationId="{EDA7E032-B04B-3332-05B3-87E6FF8210B1}"/>
          </ac:picMkLst>
        </pc:picChg>
      </pc:sldChg>
      <pc:sldChg chg="modSp mod">
        <pc:chgData name="Denise Rawls" userId="717e99df-964a-40d0-8972-b9909027afe2" providerId="ADAL" clId="{49CB96A6-DD7B-4EFE-B0CB-84341607EC31}" dt="2025-02-10T12:11:13.305" v="243" actId="1076"/>
        <pc:sldMkLst>
          <pc:docMk/>
          <pc:sldMk cId="72061274" sldId="2147326829"/>
        </pc:sldMkLst>
        <pc:spChg chg="mod">
          <ac:chgData name="Denise Rawls" userId="717e99df-964a-40d0-8972-b9909027afe2" providerId="ADAL" clId="{49CB96A6-DD7B-4EFE-B0CB-84341607EC31}" dt="2025-02-10T12:11:13.305" v="243" actId="1076"/>
          <ac:spMkLst>
            <pc:docMk/>
            <pc:sldMk cId="72061274" sldId="2147326829"/>
            <ac:spMk id="3" creationId="{BCF0BBF9-8885-2106-02D5-E02F7235EE66}"/>
          </ac:spMkLst>
        </pc:spChg>
      </pc:sldChg>
      <pc:sldChg chg="modSp mod">
        <pc:chgData name="Denise Rawls" userId="717e99df-964a-40d0-8972-b9909027afe2" providerId="ADAL" clId="{49CB96A6-DD7B-4EFE-B0CB-84341607EC31}" dt="2025-02-10T12:10:18.428" v="236" actId="2711"/>
        <pc:sldMkLst>
          <pc:docMk/>
          <pc:sldMk cId="3248761816" sldId="2147326865"/>
        </pc:sldMkLst>
        <pc:spChg chg="mod">
          <ac:chgData name="Denise Rawls" userId="717e99df-964a-40d0-8972-b9909027afe2" providerId="ADAL" clId="{49CB96A6-DD7B-4EFE-B0CB-84341607EC31}" dt="2025-02-10T12:10:18.428" v="236" actId="2711"/>
          <ac:spMkLst>
            <pc:docMk/>
            <pc:sldMk cId="3248761816" sldId="2147326865"/>
            <ac:spMk id="2" creationId="{31DCB4E2-D1F7-F883-89E8-0C2082E1C9DC}"/>
          </ac:spMkLst>
        </pc:spChg>
      </pc:sldChg>
      <pc:sldChg chg="del">
        <pc:chgData name="Denise Rawls" userId="717e99df-964a-40d0-8972-b9909027afe2" providerId="ADAL" clId="{49CB96A6-DD7B-4EFE-B0CB-84341607EC31}" dt="2025-02-10T11:59:42.713" v="128" actId="47"/>
        <pc:sldMkLst>
          <pc:docMk/>
          <pc:sldMk cId="3887348874" sldId="2147326866"/>
        </pc:sldMkLst>
      </pc:sldChg>
      <pc:sldChg chg="del">
        <pc:chgData name="Denise Rawls" userId="717e99df-964a-40d0-8972-b9909027afe2" providerId="ADAL" clId="{49CB96A6-DD7B-4EFE-B0CB-84341607EC31}" dt="2025-02-10T11:59:43.367" v="129" actId="47"/>
        <pc:sldMkLst>
          <pc:docMk/>
          <pc:sldMk cId="3203202068" sldId="2147326867"/>
        </pc:sldMkLst>
      </pc:sldChg>
      <pc:sldChg chg="del">
        <pc:chgData name="Denise Rawls" userId="717e99df-964a-40d0-8972-b9909027afe2" providerId="ADAL" clId="{49CB96A6-DD7B-4EFE-B0CB-84341607EC31}" dt="2025-02-10T11:59:43.957" v="130" actId="47"/>
        <pc:sldMkLst>
          <pc:docMk/>
          <pc:sldMk cId="1923081423" sldId="2147326868"/>
        </pc:sldMkLst>
      </pc:sldChg>
      <pc:sldChg chg="del">
        <pc:chgData name="Denise Rawls" userId="717e99df-964a-40d0-8972-b9909027afe2" providerId="ADAL" clId="{49CB96A6-DD7B-4EFE-B0CB-84341607EC31}" dt="2025-02-10T11:59:44.492" v="131" actId="47"/>
        <pc:sldMkLst>
          <pc:docMk/>
          <pc:sldMk cId="3342086473" sldId="2147326869"/>
        </pc:sldMkLst>
      </pc:sldChg>
      <pc:sldChg chg="del">
        <pc:chgData name="Denise Rawls" userId="717e99df-964a-40d0-8972-b9909027afe2" providerId="ADAL" clId="{49CB96A6-DD7B-4EFE-B0CB-84341607EC31}" dt="2025-02-10T11:59:44.942" v="132" actId="47"/>
        <pc:sldMkLst>
          <pc:docMk/>
          <pc:sldMk cId="608884514" sldId="2147326870"/>
        </pc:sldMkLst>
      </pc:sldChg>
      <pc:sldChg chg="del">
        <pc:chgData name="Denise Rawls" userId="717e99df-964a-40d0-8972-b9909027afe2" providerId="ADAL" clId="{49CB96A6-DD7B-4EFE-B0CB-84341607EC31}" dt="2025-02-10T11:59:45.290" v="133" actId="47"/>
        <pc:sldMkLst>
          <pc:docMk/>
          <pc:sldMk cId="4207979677" sldId="2147326871"/>
        </pc:sldMkLst>
      </pc:sldChg>
      <pc:sldChg chg="del">
        <pc:chgData name="Denise Rawls" userId="717e99df-964a-40d0-8972-b9909027afe2" providerId="ADAL" clId="{49CB96A6-DD7B-4EFE-B0CB-84341607EC31}" dt="2025-02-10T11:59:45.571" v="134" actId="47"/>
        <pc:sldMkLst>
          <pc:docMk/>
          <pc:sldMk cId="1615358071" sldId="2147326872"/>
        </pc:sldMkLst>
      </pc:sldChg>
      <pc:sldChg chg="del">
        <pc:chgData name="Denise Rawls" userId="717e99df-964a-40d0-8972-b9909027afe2" providerId="ADAL" clId="{49CB96A6-DD7B-4EFE-B0CB-84341607EC31}" dt="2025-02-10T11:59:45.846" v="135" actId="47"/>
        <pc:sldMkLst>
          <pc:docMk/>
          <pc:sldMk cId="2620057185" sldId="2147326873"/>
        </pc:sldMkLst>
      </pc:sldChg>
      <pc:sldChg chg="del">
        <pc:chgData name="Denise Rawls" userId="717e99df-964a-40d0-8972-b9909027afe2" providerId="ADAL" clId="{49CB96A6-DD7B-4EFE-B0CB-84341607EC31}" dt="2025-02-10T11:59:46.102" v="136" actId="47"/>
        <pc:sldMkLst>
          <pc:docMk/>
          <pc:sldMk cId="815782252" sldId="2147326874"/>
        </pc:sldMkLst>
      </pc:sldChg>
      <pc:sldChg chg="del">
        <pc:chgData name="Denise Rawls" userId="717e99df-964a-40d0-8972-b9909027afe2" providerId="ADAL" clId="{49CB96A6-DD7B-4EFE-B0CB-84341607EC31}" dt="2025-02-10T11:59:46.356" v="137" actId="47"/>
        <pc:sldMkLst>
          <pc:docMk/>
          <pc:sldMk cId="2767500743" sldId="2147326875"/>
        </pc:sldMkLst>
      </pc:sldChg>
      <pc:sldChg chg="del">
        <pc:chgData name="Denise Rawls" userId="717e99df-964a-40d0-8972-b9909027afe2" providerId="ADAL" clId="{49CB96A6-DD7B-4EFE-B0CB-84341607EC31}" dt="2025-02-10T11:59:46.647" v="138" actId="47"/>
        <pc:sldMkLst>
          <pc:docMk/>
          <pc:sldMk cId="2001597503" sldId="2147326876"/>
        </pc:sldMkLst>
      </pc:sldChg>
      <pc:sldChg chg="del">
        <pc:chgData name="Denise Rawls" userId="717e99df-964a-40d0-8972-b9909027afe2" providerId="ADAL" clId="{49CB96A6-DD7B-4EFE-B0CB-84341607EC31}" dt="2025-02-10T11:59:41.850" v="127" actId="47"/>
        <pc:sldMkLst>
          <pc:docMk/>
          <pc:sldMk cId="4165363659" sldId="2147326877"/>
        </pc:sldMkLst>
      </pc:sldChg>
      <pc:sldChg chg="del">
        <pc:chgData name="Denise Rawls" userId="717e99df-964a-40d0-8972-b9909027afe2" providerId="ADAL" clId="{49CB96A6-DD7B-4EFE-B0CB-84341607EC31}" dt="2025-02-10T11:59:51.421" v="139" actId="47"/>
        <pc:sldMkLst>
          <pc:docMk/>
          <pc:sldMk cId="915496920" sldId="2147326878"/>
        </pc:sldMkLst>
      </pc:sldChg>
      <pc:sldChg chg="del">
        <pc:chgData name="Denise Rawls" userId="717e99df-964a-40d0-8972-b9909027afe2" providerId="ADAL" clId="{49CB96A6-DD7B-4EFE-B0CB-84341607EC31}" dt="2025-02-10T11:59:54.526" v="146" actId="47"/>
        <pc:sldMkLst>
          <pc:docMk/>
          <pc:sldMk cId="786234666" sldId="2147326879"/>
        </pc:sldMkLst>
      </pc:sldChg>
      <pc:sldChg chg="del">
        <pc:chgData name="Denise Rawls" userId="717e99df-964a-40d0-8972-b9909027afe2" providerId="ADAL" clId="{49CB96A6-DD7B-4EFE-B0CB-84341607EC31}" dt="2025-02-10T11:59:52.025" v="140" actId="47"/>
        <pc:sldMkLst>
          <pc:docMk/>
          <pc:sldMk cId="3558713354" sldId="2147326880"/>
        </pc:sldMkLst>
      </pc:sldChg>
      <pc:sldChg chg="del">
        <pc:chgData name="Denise Rawls" userId="717e99df-964a-40d0-8972-b9909027afe2" providerId="ADAL" clId="{49CB96A6-DD7B-4EFE-B0CB-84341607EC31}" dt="2025-02-10T11:59:52.743" v="141" actId="47"/>
        <pc:sldMkLst>
          <pc:docMk/>
          <pc:sldMk cId="2498482811" sldId="2147326881"/>
        </pc:sldMkLst>
      </pc:sldChg>
      <pc:sldChg chg="del">
        <pc:chgData name="Denise Rawls" userId="717e99df-964a-40d0-8972-b9909027afe2" providerId="ADAL" clId="{49CB96A6-DD7B-4EFE-B0CB-84341607EC31}" dt="2025-02-10T11:59:52.974" v="142" actId="47"/>
        <pc:sldMkLst>
          <pc:docMk/>
          <pc:sldMk cId="3552689768" sldId="2147326882"/>
        </pc:sldMkLst>
      </pc:sldChg>
      <pc:sldChg chg="del">
        <pc:chgData name="Denise Rawls" userId="717e99df-964a-40d0-8972-b9909027afe2" providerId="ADAL" clId="{49CB96A6-DD7B-4EFE-B0CB-84341607EC31}" dt="2025-02-10T11:59:53.287" v="143" actId="47"/>
        <pc:sldMkLst>
          <pc:docMk/>
          <pc:sldMk cId="3051211035" sldId="2147326883"/>
        </pc:sldMkLst>
      </pc:sldChg>
      <pc:sldChg chg="del">
        <pc:chgData name="Denise Rawls" userId="717e99df-964a-40d0-8972-b9909027afe2" providerId="ADAL" clId="{49CB96A6-DD7B-4EFE-B0CB-84341607EC31}" dt="2025-02-10T11:59:53.613" v="144" actId="47"/>
        <pc:sldMkLst>
          <pc:docMk/>
          <pc:sldMk cId="1060902097" sldId="2147326884"/>
        </pc:sldMkLst>
      </pc:sldChg>
      <pc:sldChg chg="del">
        <pc:chgData name="Denise Rawls" userId="717e99df-964a-40d0-8972-b9909027afe2" providerId="ADAL" clId="{49CB96A6-DD7B-4EFE-B0CB-84341607EC31}" dt="2025-02-10T11:59:53.891" v="145" actId="47"/>
        <pc:sldMkLst>
          <pc:docMk/>
          <pc:sldMk cId="3992449637" sldId="2147326885"/>
        </pc:sldMkLst>
      </pc:sldChg>
      <pc:sldChg chg="del">
        <pc:chgData name="Denise Rawls" userId="717e99df-964a-40d0-8972-b9909027afe2" providerId="ADAL" clId="{49CB96A6-DD7B-4EFE-B0CB-84341607EC31}" dt="2025-02-10T11:59:56.348" v="147" actId="47"/>
        <pc:sldMkLst>
          <pc:docMk/>
          <pc:sldMk cId="1628418746" sldId="2147326886"/>
        </pc:sldMkLst>
      </pc:sldChg>
      <pc:sldChg chg="del">
        <pc:chgData name="Denise Rawls" userId="717e99df-964a-40d0-8972-b9909027afe2" providerId="ADAL" clId="{49CB96A6-DD7B-4EFE-B0CB-84341607EC31}" dt="2025-02-10T11:59:57.974" v="150" actId="47"/>
        <pc:sldMkLst>
          <pc:docMk/>
          <pc:sldMk cId="628841679" sldId="2147326888"/>
        </pc:sldMkLst>
      </pc:sldChg>
      <pc:sldChg chg="del">
        <pc:chgData name="Denise Rawls" userId="717e99df-964a-40d0-8972-b9909027afe2" providerId="ADAL" clId="{49CB96A6-DD7B-4EFE-B0CB-84341607EC31}" dt="2025-02-10T11:59:58.275" v="151" actId="47"/>
        <pc:sldMkLst>
          <pc:docMk/>
          <pc:sldMk cId="1170007629" sldId="2147326889"/>
        </pc:sldMkLst>
      </pc:sldChg>
      <pc:sldChg chg="del">
        <pc:chgData name="Denise Rawls" userId="717e99df-964a-40d0-8972-b9909027afe2" providerId="ADAL" clId="{49CB96A6-DD7B-4EFE-B0CB-84341607EC31}" dt="2025-02-10T11:59:58.530" v="152" actId="47"/>
        <pc:sldMkLst>
          <pc:docMk/>
          <pc:sldMk cId="1775167461" sldId="2147326890"/>
        </pc:sldMkLst>
      </pc:sldChg>
      <pc:sldChg chg="del">
        <pc:chgData name="Denise Rawls" userId="717e99df-964a-40d0-8972-b9909027afe2" providerId="ADAL" clId="{49CB96A6-DD7B-4EFE-B0CB-84341607EC31}" dt="2025-02-10T11:59:58.871" v="153" actId="47"/>
        <pc:sldMkLst>
          <pc:docMk/>
          <pc:sldMk cId="1775050479" sldId="2147326891"/>
        </pc:sldMkLst>
      </pc:sldChg>
      <pc:sldChg chg="del">
        <pc:chgData name="Denise Rawls" userId="717e99df-964a-40d0-8972-b9909027afe2" providerId="ADAL" clId="{49CB96A6-DD7B-4EFE-B0CB-84341607EC31}" dt="2025-02-10T11:59:59.172" v="154" actId="47"/>
        <pc:sldMkLst>
          <pc:docMk/>
          <pc:sldMk cId="1168766985" sldId="2147326892"/>
        </pc:sldMkLst>
      </pc:sldChg>
      <pc:sldChg chg="del">
        <pc:chgData name="Denise Rawls" userId="717e99df-964a-40d0-8972-b9909027afe2" providerId="ADAL" clId="{49CB96A6-DD7B-4EFE-B0CB-84341607EC31}" dt="2025-02-10T11:59:59.495" v="155" actId="47"/>
        <pc:sldMkLst>
          <pc:docMk/>
          <pc:sldMk cId="3555921373" sldId="2147326893"/>
        </pc:sldMkLst>
      </pc:sldChg>
      <pc:sldChg chg="del">
        <pc:chgData name="Denise Rawls" userId="717e99df-964a-40d0-8972-b9909027afe2" providerId="ADAL" clId="{49CB96A6-DD7B-4EFE-B0CB-84341607EC31}" dt="2025-02-10T11:59:59.757" v="156" actId="47"/>
        <pc:sldMkLst>
          <pc:docMk/>
          <pc:sldMk cId="3048069516" sldId="2147326894"/>
        </pc:sldMkLst>
      </pc:sldChg>
      <pc:sldChg chg="del">
        <pc:chgData name="Denise Rawls" userId="717e99df-964a-40d0-8972-b9909027afe2" providerId="ADAL" clId="{49CB96A6-DD7B-4EFE-B0CB-84341607EC31}" dt="2025-02-10T12:00:00.045" v="157" actId="47"/>
        <pc:sldMkLst>
          <pc:docMk/>
          <pc:sldMk cId="662646488" sldId="2147326895"/>
        </pc:sldMkLst>
      </pc:sldChg>
      <pc:sldChg chg="del">
        <pc:chgData name="Denise Rawls" userId="717e99df-964a-40d0-8972-b9909027afe2" providerId="ADAL" clId="{49CB96A6-DD7B-4EFE-B0CB-84341607EC31}" dt="2025-02-10T12:00:00.290" v="158" actId="47"/>
        <pc:sldMkLst>
          <pc:docMk/>
          <pc:sldMk cId="414909113" sldId="2147326896"/>
        </pc:sldMkLst>
      </pc:sldChg>
      <pc:sldChg chg="del">
        <pc:chgData name="Denise Rawls" userId="717e99df-964a-40d0-8972-b9909027afe2" providerId="ADAL" clId="{49CB96A6-DD7B-4EFE-B0CB-84341607EC31}" dt="2025-02-10T12:00:00.902" v="160" actId="47"/>
        <pc:sldMkLst>
          <pc:docMk/>
          <pc:sldMk cId="1023630612" sldId="2147326897"/>
        </pc:sldMkLst>
      </pc:sldChg>
      <pc:sldChg chg="del">
        <pc:chgData name="Denise Rawls" userId="717e99df-964a-40d0-8972-b9909027afe2" providerId="ADAL" clId="{49CB96A6-DD7B-4EFE-B0CB-84341607EC31}" dt="2025-02-10T12:00:02.182" v="161" actId="47"/>
        <pc:sldMkLst>
          <pc:docMk/>
          <pc:sldMk cId="1779793705" sldId="2147326898"/>
        </pc:sldMkLst>
      </pc:sldChg>
      <pc:sldChg chg="del">
        <pc:chgData name="Denise Rawls" userId="717e99df-964a-40d0-8972-b9909027afe2" providerId="ADAL" clId="{49CB96A6-DD7B-4EFE-B0CB-84341607EC31}" dt="2025-02-10T11:59:56.894" v="149" actId="47"/>
        <pc:sldMkLst>
          <pc:docMk/>
          <pc:sldMk cId="1236433118" sldId="2147326900"/>
        </pc:sldMkLst>
      </pc:sldChg>
      <pc:sldChg chg="del">
        <pc:chgData name="Denise Rawls" userId="717e99df-964a-40d0-8972-b9909027afe2" providerId="ADAL" clId="{49CB96A6-DD7B-4EFE-B0CB-84341607EC31}" dt="2025-02-10T11:59:56.625" v="148" actId="47"/>
        <pc:sldMkLst>
          <pc:docMk/>
          <pc:sldMk cId="296804823" sldId="2147326901"/>
        </pc:sldMkLst>
      </pc:sldChg>
      <pc:sldChg chg="del">
        <pc:chgData name="Denise Rawls" userId="717e99df-964a-40d0-8972-b9909027afe2" providerId="ADAL" clId="{49CB96A6-DD7B-4EFE-B0CB-84341607EC31}" dt="2025-02-10T12:00:00.550" v="159" actId="47"/>
        <pc:sldMkLst>
          <pc:docMk/>
          <pc:sldMk cId="2127652079" sldId="2147326902"/>
        </pc:sldMkLst>
      </pc:sldChg>
      <pc:sldChg chg="addSp delSp modSp mod">
        <pc:chgData name="Denise Rawls" userId="717e99df-964a-40d0-8972-b9909027afe2" providerId="ADAL" clId="{49CB96A6-DD7B-4EFE-B0CB-84341607EC31}" dt="2025-02-10T12:10:36.514" v="239" actId="2711"/>
        <pc:sldMkLst>
          <pc:docMk/>
          <pc:sldMk cId="2431687791" sldId="2147326903"/>
        </pc:sldMkLst>
        <pc:spChg chg="mod">
          <ac:chgData name="Denise Rawls" userId="717e99df-964a-40d0-8972-b9909027afe2" providerId="ADAL" clId="{49CB96A6-DD7B-4EFE-B0CB-84341607EC31}" dt="2025-02-10T12:10:28.202" v="238" actId="113"/>
          <ac:spMkLst>
            <pc:docMk/>
            <pc:sldMk cId="2431687791" sldId="2147326903"/>
            <ac:spMk id="3" creationId="{BB7305F2-4132-71B3-5659-497A67D47461}"/>
          </ac:spMkLst>
        </pc:spChg>
        <pc:spChg chg="add mod">
          <ac:chgData name="Denise Rawls" userId="717e99df-964a-40d0-8972-b9909027afe2" providerId="ADAL" clId="{49CB96A6-DD7B-4EFE-B0CB-84341607EC31}" dt="2025-02-10T12:10:36.514" v="239" actId="2711"/>
          <ac:spMkLst>
            <pc:docMk/>
            <pc:sldMk cId="2431687791" sldId="2147326903"/>
            <ac:spMk id="5" creationId="{0494585B-FA15-68AA-3423-0B013E65A7D9}"/>
          </ac:spMkLst>
        </pc:spChg>
        <pc:spChg chg="del mod">
          <ac:chgData name="Denise Rawls" userId="717e99df-964a-40d0-8972-b9909027afe2" providerId="ADAL" clId="{49CB96A6-DD7B-4EFE-B0CB-84341607EC31}" dt="2025-02-10T12:00:22.454" v="186"/>
          <ac:spMkLst>
            <pc:docMk/>
            <pc:sldMk cId="2431687791" sldId="2147326903"/>
            <ac:spMk id="10" creationId="{7F2BD002-10A4-F071-E578-314C1D0A014E}"/>
          </ac:spMkLst>
        </pc:spChg>
        <pc:picChg chg="del">
          <ac:chgData name="Denise Rawls" userId="717e99df-964a-40d0-8972-b9909027afe2" providerId="ADAL" clId="{49CB96A6-DD7B-4EFE-B0CB-84341607EC31}" dt="2025-02-10T12:00:22.444" v="184" actId="478"/>
          <ac:picMkLst>
            <pc:docMk/>
            <pc:sldMk cId="2431687791" sldId="2147326903"/>
            <ac:picMk id="8" creationId="{3BD792AE-C408-6B5E-983C-EF64637DD225}"/>
          </ac:picMkLst>
        </pc:picChg>
        <pc:picChg chg="del">
          <ac:chgData name="Denise Rawls" userId="717e99df-964a-40d0-8972-b9909027afe2" providerId="ADAL" clId="{49CB96A6-DD7B-4EFE-B0CB-84341607EC31}" dt="2025-02-10T12:00:23.302" v="187" actId="478"/>
          <ac:picMkLst>
            <pc:docMk/>
            <pc:sldMk cId="2431687791" sldId="2147326903"/>
            <ac:picMk id="11" creationId="{EDA7E032-B04B-3332-05B3-87E6FF8210B1}"/>
          </ac:picMkLst>
        </pc:picChg>
        <pc:picChg chg="add mod">
          <ac:chgData name="Denise Rawls" userId="717e99df-964a-40d0-8972-b9909027afe2" providerId="ADAL" clId="{49CB96A6-DD7B-4EFE-B0CB-84341607EC31}" dt="2025-02-10T12:08:57.824" v="229" actId="1076"/>
          <ac:picMkLst>
            <pc:docMk/>
            <pc:sldMk cId="2431687791" sldId="2147326903"/>
            <ac:picMk id="1026" creationId="{544EF1CD-0596-7824-B966-03CEEBE94812}"/>
          </ac:picMkLst>
        </pc:picChg>
      </pc:sldChg>
      <pc:sldChg chg="delSp modSp mod ord">
        <pc:chgData name="Denise Rawls" userId="717e99df-964a-40d0-8972-b9909027afe2" providerId="ADAL" clId="{49CB96A6-DD7B-4EFE-B0CB-84341607EC31}" dt="2025-02-10T12:10:56.286" v="242" actId="2711"/>
        <pc:sldMkLst>
          <pc:docMk/>
          <pc:sldMk cId="2103743732" sldId="2147326904"/>
        </pc:sldMkLst>
        <pc:spChg chg="mod">
          <ac:chgData name="Denise Rawls" userId="717e99df-964a-40d0-8972-b9909027afe2" providerId="ADAL" clId="{49CB96A6-DD7B-4EFE-B0CB-84341607EC31}" dt="2025-02-10T12:10:42.935" v="240" actId="2711"/>
          <ac:spMkLst>
            <pc:docMk/>
            <pc:sldMk cId="2103743732" sldId="2147326904"/>
            <ac:spMk id="2" creationId="{750DAACA-922E-5A32-6212-EAED82249DD3}"/>
          </ac:spMkLst>
        </pc:spChg>
        <pc:spChg chg="mod">
          <ac:chgData name="Denise Rawls" userId="717e99df-964a-40d0-8972-b9909027afe2" providerId="ADAL" clId="{49CB96A6-DD7B-4EFE-B0CB-84341607EC31}" dt="2025-02-10T12:10:49.366" v="241" actId="2711"/>
          <ac:spMkLst>
            <pc:docMk/>
            <pc:sldMk cId="2103743732" sldId="2147326904"/>
            <ac:spMk id="5" creationId="{C2B0768A-1CA9-B254-3EA1-90ACFE71592B}"/>
          </ac:spMkLst>
        </pc:spChg>
        <pc:spChg chg="mod">
          <ac:chgData name="Denise Rawls" userId="717e99df-964a-40d0-8972-b9909027afe2" providerId="ADAL" clId="{49CB96A6-DD7B-4EFE-B0CB-84341607EC31}" dt="2025-02-10T12:10:56.286" v="242" actId="2711"/>
          <ac:spMkLst>
            <pc:docMk/>
            <pc:sldMk cId="2103743732" sldId="2147326904"/>
            <ac:spMk id="7" creationId="{A6A6B5ED-C249-A475-9E8A-81F52FD15D60}"/>
          </ac:spMkLst>
        </pc:spChg>
        <pc:picChg chg="del">
          <ac:chgData name="Denise Rawls" userId="717e99df-964a-40d0-8972-b9909027afe2" providerId="ADAL" clId="{49CB96A6-DD7B-4EFE-B0CB-84341607EC31}" dt="2025-02-10T12:00:25.702" v="188" actId="478"/>
          <ac:picMkLst>
            <pc:docMk/>
            <pc:sldMk cId="2103743732" sldId="2147326904"/>
            <ac:picMk id="8" creationId="{3BD792AE-C408-6B5E-983C-EF64637DD225}"/>
          </ac:picMkLst>
        </pc:picChg>
        <pc:picChg chg="del">
          <ac:chgData name="Denise Rawls" userId="717e99df-964a-40d0-8972-b9909027afe2" providerId="ADAL" clId="{49CB96A6-DD7B-4EFE-B0CB-84341607EC31}" dt="2025-02-10T12:00:26.506" v="189" actId="478"/>
          <ac:picMkLst>
            <pc:docMk/>
            <pc:sldMk cId="2103743732" sldId="2147326904"/>
            <ac:picMk id="11" creationId="{EDA7E032-B04B-3332-05B3-87E6FF8210B1}"/>
          </ac:picMkLst>
        </pc:picChg>
      </pc:sldChg>
      <pc:sldChg chg="modSp add mod ord">
        <pc:chgData name="Denise Rawls" userId="717e99df-964a-40d0-8972-b9909027afe2" providerId="ADAL" clId="{49CB96A6-DD7B-4EFE-B0CB-84341607EC31}" dt="2025-02-10T12:11:55.329" v="270" actId="20577"/>
        <pc:sldMkLst>
          <pc:docMk/>
          <pc:sldMk cId="1936480213" sldId="2147326905"/>
        </pc:sldMkLst>
        <pc:spChg chg="mod">
          <ac:chgData name="Denise Rawls" userId="717e99df-964a-40d0-8972-b9909027afe2" providerId="ADAL" clId="{49CB96A6-DD7B-4EFE-B0CB-84341607EC31}" dt="2025-02-10T12:11:55.329" v="270" actId="20577"/>
          <ac:spMkLst>
            <pc:docMk/>
            <pc:sldMk cId="1936480213" sldId="2147326905"/>
            <ac:spMk id="2" creationId="{691E175F-EEF5-9679-E07F-BD13EF0CC2A6}"/>
          </ac:spMkLst>
        </pc:spChg>
      </pc:sldChg>
      <pc:sldChg chg="new del">
        <pc:chgData name="Denise Rawls" userId="717e99df-964a-40d0-8972-b9909027afe2" providerId="ADAL" clId="{49CB96A6-DD7B-4EFE-B0CB-84341607EC31}" dt="2025-02-10T12:09:10.530" v="232" actId="2696"/>
        <pc:sldMkLst>
          <pc:docMk/>
          <pc:sldMk cId="2158074373" sldId="2147326905"/>
        </pc:sldMkLst>
      </pc:sldChg>
      <pc:sldMasterChg chg="del delSldLayout">
        <pc:chgData name="Denise Rawls" userId="717e99df-964a-40d0-8972-b9909027afe2" providerId="ADAL" clId="{49CB96A6-DD7B-4EFE-B0CB-84341607EC31}" dt="2025-02-10T12:00:02.182" v="161" actId="47"/>
        <pc:sldMasterMkLst>
          <pc:docMk/>
          <pc:sldMasterMk cId="1785110886" sldId="2147483660"/>
        </pc:sldMasterMkLst>
        <pc:sldLayoutChg chg="del">
          <pc:chgData name="Denise Rawls" userId="717e99df-964a-40d0-8972-b9909027afe2" providerId="ADAL" clId="{49CB96A6-DD7B-4EFE-B0CB-84341607EC31}" dt="2025-02-10T12:00:02.182" v="161" actId="47"/>
          <pc:sldLayoutMkLst>
            <pc:docMk/>
            <pc:sldMasterMk cId="1785110886" sldId="2147483660"/>
            <pc:sldLayoutMk cId="3470746765" sldId="2147483661"/>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2612108373" sldId="2147483662"/>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1174643900" sldId="2147483663"/>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1090897908" sldId="2147483664"/>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1986549480" sldId="2147483665"/>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403521757" sldId="2147483666"/>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129402262" sldId="2147483667"/>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1455528132" sldId="2147483668"/>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3230072666" sldId="2147483669"/>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824929129" sldId="2147483670"/>
          </pc:sldLayoutMkLst>
        </pc:sldLayoutChg>
        <pc:sldLayoutChg chg="del">
          <pc:chgData name="Denise Rawls" userId="717e99df-964a-40d0-8972-b9909027afe2" providerId="ADAL" clId="{49CB96A6-DD7B-4EFE-B0CB-84341607EC31}" dt="2025-02-10T12:00:02.182" v="161" actId="47"/>
          <pc:sldLayoutMkLst>
            <pc:docMk/>
            <pc:sldMasterMk cId="1785110886" sldId="2147483660"/>
            <pc:sldLayoutMk cId="3527427229" sldId="2147483671"/>
          </pc:sldLayoutMkLst>
        </pc:sldLayoutChg>
      </pc:sldMasterChg>
      <pc:sldMasterChg chg="del delSldLayout">
        <pc:chgData name="Denise Rawls" userId="717e99df-964a-40d0-8972-b9909027afe2" providerId="ADAL" clId="{49CB96A6-DD7B-4EFE-B0CB-84341607EC31}" dt="2025-02-10T11:59:46.647" v="138" actId="47"/>
        <pc:sldMasterMkLst>
          <pc:docMk/>
          <pc:sldMasterMk cId="0" sldId="2147483673"/>
        </pc:sldMasterMkLst>
        <pc:sldLayoutChg chg="del">
          <pc:chgData name="Denise Rawls" userId="717e99df-964a-40d0-8972-b9909027afe2" providerId="ADAL" clId="{49CB96A6-DD7B-4EFE-B0CB-84341607EC31}" dt="2025-02-10T11:59:46.647" v="138" actId="47"/>
          <pc:sldLayoutMkLst>
            <pc:docMk/>
            <pc:sldMasterMk cId="0" sldId="2147483673"/>
            <pc:sldLayoutMk cId="0" sldId="2147483650"/>
          </pc:sldLayoutMkLst>
        </pc:sldLayoutChg>
      </pc:sldMasterChg>
      <pc:sldMasterChg chg="del delSldLayout">
        <pc:chgData name="Denise Rawls" userId="717e99df-964a-40d0-8972-b9909027afe2" providerId="ADAL" clId="{49CB96A6-DD7B-4EFE-B0CB-84341607EC31}" dt="2025-02-10T11:59:53.891" v="145" actId="47"/>
        <pc:sldMasterMkLst>
          <pc:docMk/>
          <pc:sldMasterMk cId="4078864210" sldId="2147483678"/>
        </pc:sldMasterMkLst>
        <pc:sldLayoutChg chg="del">
          <pc:chgData name="Denise Rawls" userId="717e99df-964a-40d0-8972-b9909027afe2" providerId="ADAL" clId="{49CB96A6-DD7B-4EFE-B0CB-84341607EC31}" dt="2025-02-10T11:59:53.891" v="145" actId="47"/>
          <pc:sldLayoutMkLst>
            <pc:docMk/>
            <pc:sldMasterMk cId="4078864210" sldId="2147483678"/>
            <pc:sldLayoutMk cId="2946817886" sldId="2147483679"/>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3384325416" sldId="2147483680"/>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2370272284" sldId="2147483681"/>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1111243239" sldId="2147483682"/>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3464845188" sldId="2147483683"/>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1283027442" sldId="2147483684"/>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3871763003" sldId="2147483685"/>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41671030" sldId="2147483686"/>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1633053666" sldId="2147483687"/>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3877164890" sldId="2147483688"/>
          </pc:sldLayoutMkLst>
        </pc:sldLayoutChg>
        <pc:sldLayoutChg chg="del">
          <pc:chgData name="Denise Rawls" userId="717e99df-964a-40d0-8972-b9909027afe2" providerId="ADAL" clId="{49CB96A6-DD7B-4EFE-B0CB-84341607EC31}" dt="2025-02-10T11:59:53.891" v="145" actId="47"/>
          <pc:sldLayoutMkLst>
            <pc:docMk/>
            <pc:sldMasterMk cId="4078864210" sldId="2147483678"/>
            <pc:sldLayoutMk cId="3952119205" sldId="2147483689"/>
          </pc:sldLayoutMkLst>
        </pc:sldLayoutChg>
      </pc:sldMasterChg>
    </pc:docChg>
  </pc:docChgLst>
  <pc:docChgLst>
    <pc:chgData name="Sian Edwards" userId="S::sian@nnecl.org::a072c5da-f9cf-44e4-bce1-fb0f3eef297d" providerId="AD" clId="Web-{82B4E180-EDB1-08D7-09B4-5202ED867B75}"/>
    <pc:docChg chg="modSld">
      <pc:chgData name="Sian Edwards" userId="S::sian@nnecl.org::a072c5da-f9cf-44e4-bce1-fb0f3eef297d" providerId="AD" clId="Web-{82B4E180-EDB1-08D7-09B4-5202ED867B75}" dt="2025-03-17T13:50:25.003" v="6" actId="20577"/>
      <pc:docMkLst>
        <pc:docMk/>
      </pc:docMkLst>
      <pc:sldChg chg="modSp">
        <pc:chgData name="Sian Edwards" userId="S::sian@nnecl.org::a072c5da-f9cf-44e4-bce1-fb0f3eef297d" providerId="AD" clId="Web-{82B4E180-EDB1-08D7-09B4-5202ED867B75}" dt="2025-03-17T13:50:25.003" v="6" actId="20577"/>
        <pc:sldMkLst>
          <pc:docMk/>
          <pc:sldMk cId="72061274" sldId="2147326829"/>
        </pc:sldMkLst>
        <pc:spChg chg="mod">
          <ac:chgData name="Sian Edwards" userId="S::sian@nnecl.org::a072c5da-f9cf-44e4-bce1-fb0f3eef297d" providerId="AD" clId="Web-{82B4E180-EDB1-08D7-09B4-5202ED867B75}" dt="2025-03-17T13:50:25.003" v="6" actId="20577"/>
          <ac:spMkLst>
            <pc:docMk/>
            <pc:sldMk cId="72061274" sldId="2147326829"/>
            <ac:spMk id="3" creationId="{BCF0BBF9-8885-2106-02D5-E02F7235EE66}"/>
          </ac:spMkLst>
        </pc:spChg>
      </pc:sldChg>
    </pc:docChg>
  </pc:docChgLst>
  <pc:docChgLst>
    <pc:chgData name="Sian Edwards" userId="S::sian@nnecl.org::a072c5da-f9cf-44e4-bce1-fb0f3eef297d" providerId="AD" clId="Web-{81E1EDA0-0535-2F6C-1691-707E6E78ACA1}"/>
    <pc:docChg chg="addSld modSld">
      <pc:chgData name="Sian Edwards" userId="S::sian@nnecl.org::a072c5da-f9cf-44e4-bce1-fb0f3eef297d" providerId="AD" clId="Web-{81E1EDA0-0535-2F6C-1691-707E6E78ACA1}" dt="2025-03-17T13:32:16.530" v="82" actId="20577"/>
      <pc:docMkLst>
        <pc:docMk/>
      </pc:docMkLst>
      <pc:sldChg chg="addSp delSp modSp">
        <pc:chgData name="Sian Edwards" userId="S::sian@nnecl.org::a072c5da-f9cf-44e4-bce1-fb0f3eef297d" providerId="AD" clId="Web-{81E1EDA0-0535-2F6C-1691-707E6E78ACA1}" dt="2025-03-17T13:25:02.974" v="19" actId="20577"/>
        <pc:sldMkLst>
          <pc:docMk/>
          <pc:sldMk cId="2431687791" sldId="2147326903"/>
        </pc:sldMkLst>
        <pc:spChg chg="mod">
          <ac:chgData name="Sian Edwards" userId="S::sian@nnecl.org::a072c5da-f9cf-44e4-bce1-fb0f3eef297d" providerId="AD" clId="Web-{81E1EDA0-0535-2F6C-1691-707E6E78ACA1}" dt="2025-03-17T13:25:02.974" v="19" actId="20577"/>
          <ac:spMkLst>
            <pc:docMk/>
            <pc:sldMk cId="2431687791" sldId="2147326903"/>
            <ac:spMk id="5" creationId="{0494585B-FA15-68AA-3423-0B013E65A7D9}"/>
          </ac:spMkLst>
        </pc:spChg>
        <pc:picChg chg="add mod">
          <ac:chgData name="Sian Edwards" userId="S::sian@nnecl.org::a072c5da-f9cf-44e4-bce1-fb0f3eef297d" providerId="AD" clId="Web-{81E1EDA0-0535-2F6C-1691-707E6E78ACA1}" dt="2025-03-17T13:24:51.380" v="17" actId="1076"/>
          <ac:picMkLst>
            <pc:docMk/>
            <pc:sldMk cId="2431687791" sldId="2147326903"/>
            <ac:picMk id="2" creationId="{BBCF0EB6-B19F-7783-4107-00368B8AD008}"/>
          </ac:picMkLst>
        </pc:picChg>
        <pc:picChg chg="del">
          <ac:chgData name="Sian Edwards" userId="S::sian@nnecl.org::a072c5da-f9cf-44e4-bce1-fb0f3eef297d" providerId="AD" clId="Web-{81E1EDA0-0535-2F6C-1691-707E6E78ACA1}" dt="2025-03-17T13:24:42.426" v="14"/>
          <ac:picMkLst>
            <pc:docMk/>
            <pc:sldMk cId="2431687791" sldId="2147326903"/>
            <ac:picMk id="1026" creationId="{544EF1CD-0596-7824-B966-03CEEBE94812}"/>
          </ac:picMkLst>
        </pc:picChg>
      </pc:sldChg>
      <pc:sldChg chg="modSp">
        <pc:chgData name="Sian Edwards" userId="S::sian@nnecl.org::a072c5da-f9cf-44e4-bce1-fb0f3eef297d" providerId="AD" clId="Web-{81E1EDA0-0535-2F6C-1691-707E6E78ACA1}" dt="2025-03-17T13:23:54.378" v="12" actId="20577"/>
        <pc:sldMkLst>
          <pc:docMk/>
          <pc:sldMk cId="3701633211" sldId="2147326905"/>
        </pc:sldMkLst>
        <pc:spChg chg="mod">
          <ac:chgData name="Sian Edwards" userId="S::sian@nnecl.org::a072c5da-f9cf-44e4-bce1-fb0f3eef297d" providerId="AD" clId="Web-{81E1EDA0-0535-2F6C-1691-707E6E78ACA1}" dt="2025-03-17T13:23:54.378" v="12" actId="20577"/>
          <ac:spMkLst>
            <pc:docMk/>
            <pc:sldMk cId="3701633211" sldId="2147326905"/>
            <ac:spMk id="2" creationId="{0CEBA5A6-39DF-9557-D86A-195CDB8D0113}"/>
          </ac:spMkLst>
        </pc:spChg>
      </pc:sldChg>
      <pc:sldChg chg="modSp">
        <pc:chgData name="Sian Edwards" userId="S::sian@nnecl.org::a072c5da-f9cf-44e4-bce1-fb0f3eef297d" providerId="AD" clId="Web-{81E1EDA0-0535-2F6C-1691-707E6E78ACA1}" dt="2025-03-17T13:32:16.530" v="82" actId="20577"/>
        <pc:sldMkLst>
          <pc:docMk/>
          <pc:sldMk cId="531802041" sldId="2147326906"/>
        </pc:sldMkLst>
        <pc:spChg chg="mod">
          <ac:chgData name="Sian Edwards" userId="S::sian@nnecl.org::a072c5da-f9cf-44e4-bce1-fb0f3eef297d" providerId="AD" clId="Web-{81E1EDA0-0535-2F6C-1691-707E6E78ACA1}" dt="2025-03-17T13:32:16.530" v="82" actId="20577"/>
          <ac:spMkLst>
            <pc:docMk/>
            <pc:sldMk cId="531802041" sldId="2147326906"/>
            <ac:spMk id="2" creationId="{D755430A-E3D6-B4B5-06C6-959952C28DC3}"/>
          </ac:spMkLst>
        </pc:spChg>
      </pc:sldChg>
      <pc:sldChg chg="new">
        <pc:chgData name="Sian Edwards" userId="S::sian@nnecl.org::a072c5da-f9cf-44e4-bce1-fb0f3eef297d" providerId="AD" clId="Web-{81E1EDA0-0535-2F6C-1691-707E6E78ACA1}" dt="2025-03-17T13:24:08.160" v="13"/>
        <pc:sldMkLst>
          <pc:docMk/>
          <pc:sldMk cId="3655050953" sldId="2147326907"/>
        </pc:sldMkLst>
      </pc:sldChg>
    </pc:docChg>
  </pc:docChgLst>
  <pc:docChgLst>
    <pc:chgData name="Sian Edwards" userId="S::sian@nnecl.org::a072c5da-f9cf-44e4-bce1-fb0f3eef297d" providerId="AD" clId="Web-{9A20B9AA-1F98-B554-982C-5BFC3C6A5D86}"/>
    <pc:docChg chg="delSld">
      <pc:chgData name="Sian Edwards" userId="S::sian@nnecl.org::a072c5da-f9cf-44e4-bce1-fb0f3eef297d" providerId="AD" clId="Web-{9A20B9AA-1F98-B554-982C-5BFC3C6A5D86}" dt="2025-02-11T12:29:10.932" v="0"/>
      <pc:docMkLst>
        <pc:docMk/>
      </pc:docMkLst>
      <pc:sldChg chg="del">
        <pc:chgData name="Sian Edwards" userId="S::sian@nnecl.org::a072c5da-f9cf-44e4-bce1-fb0f3eef297d" providerId="AD" clId="Web-{9A20B9AA-1F98-B554-982C-5BFC3C6A5D86}" dt="2025-02-11T12:29:10.932" v="0"/>
        <pc:sldMkLst>
          <pc:docMk/>
          <pc:sldMk cId="1044107147" sldId="261"/>
        </pc:sldMkLst>
      </pc:sldChg>
    </pc:docChg>
  </pc:docChgLst>
  <pc:docChgLst>
    <pc:chgData name="Sian Edwards" userId="S::sian@nnecl.org::a072c5da-f9cf-44e4-bce1-fb0f3eef297d" providerId="AD" clId="Web-{9C3274E7-78E3-C1F8-7349-BF94B5DCD446}"/>
    <pc:docChg chg="delSld modSld">
      <pc:chgData name="Sian Edwards" userId="S::sian@nnecl.org::a072c5da-f9cf-44e4-bce1-fb0f3eef297d" providerId="AD" clId="Web-{9C3274E7-78E3-C1F8-7349-BF94B5DCD446}" dt="2025-02-10T12:52:14.886" v="19"/>
      <pc:docMkLst>
        <pc:docMk/>
      </pc:docMkLst>
      <pc:sldChg chg="modSp">
        <pc:chgData name="Sian Edwards" userId="S::sian@nnecl.org::a072c5da-f9cf-44e4-bce1-fb0f3eef297d" providerId="AD" clId="Web-{9C3274E7-78E3-C1F8-7349-BF94B5DCD446}" dt="2025-02-10T12:51:47.198" v="16" actId="20577"/>
        <pc:sldMkLst>
          <pc:docMk/>
          <pc:sldMk cId="1044107147" sldId="261"/>
        </pc:sldMkLst>
        <pc:spChg chg="mod">
          <ac:chgData name="Sian Edwards" userId="S::sian@nnecl.org::a072c5da-f9cf-44e4-bce1-fb0f3eef297d" providerId="AD" clId="Web-{9C3274E7-78E3-C1F8-7349-BF94B5DCD446}" dt="2025-02-10T12:51:47.198" v="16" actId="20577"/>
          <ac:spMkLst>
            <pc:docMk/>
            <pc:sldMk cId="1044107147" sldId="261"/>
            <ac:spMk id="2" creationId="{65DD4AAB-7309-E8C5-DD47-0904D2E0EE5E}"/>
          </ac:spMkLst>
        </pc:spChg>
      </pc:sldChg>
      <pc:sldChg chg="modSp">
        <pc:chgData name="Sian Edwards" userId="S::sian@nnecl.org::a072c5da-f9cf-44e4-bce1-fb0f3eef297d" providerId="AD" clId="Web-{9C3274E7-78E3-C1F8-7349-BF94B5DCD446}" dt="2025-02-10T12:52:04.370" v="18" actId="20577"/>
        <pc:sldMkLst>
          <pc:docMk/>
          <pc:sldMk cId="3248761816" sldId="2147326865"/>
        </pc:sldMkLst>
        <pc:spChg chg="mod">
          <ac:chgData name="Sian Edwards" userId="S::sian@nnecl.org::a072c5da-f9cf-44e4-bce1-fb0f3eef297d" providerId="AD" clId="Web-{9C3274E7-78E3-C1F8-7349-BF94B5DCD446}" dt="2025-02-10T12:52:04.370" v="18" actId="20577"/>
          <ac:spMkLst>
            <pc:docMk/>
            <pc:sldMk cId="3248761816" sldId="2147326865"/>
            <ac:spMk id="2" creationId="{31DCB4E2-D1F7-F883-89E8-0C2082E1C9DC}"/>
          </ac:spMkLst>
        </pc:spChg>
      </pc:sldChg>
      <pc:sldChg chg="del">
        <pc:chgData name="Sian Edwards" userId="S::sian@nnecl.org::a072c5da-f9cf-44e4-bce1-fb0f3eef297d" providerId="AD" clId="Web-{9C3274E7-78E3-C1F8-7349-BF94B5DCD446}" dt="2025-02-10T12:52:14.886" v="19"/>
        <pc:sldMkLst>
          <pc:docMk/>
          <pc:sldMk cId="1936480213" sldId="21473269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8D174505-9153-4FCC-86A5-647066AB5FA8}" type="datetimeFigureOut">
              <a:rPr lang="en-GB" smtClean="0"/>
              <a:t>17/03/2025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9F8F16B5-DA8E-4FC3-A2FD-FEF1256069DB}" type="slidenum">
              <a:rPr lang="en-GB" smtClean="0"/>
              <a:t>‹#›</a:t>
            </a:fld>
            <a:endParaRPr lang="en-GB"/>
          </a:p>
        </p:txBody>
      </p:sp>
    </p:spTree>
    <p:extLst>
      <p:ext uri="{BB962C8B-B14F-4D97-AF65-F5344CB8AC3E}">
        <p14:creationId xmlns:p14="http://schemas.microsoft.com/office/powerpoint/2010/main" val="2887991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DBE98-85FE-D32F-CAB1-B2EB4914A9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812A0F-7560-9322-14A0-A00E08097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6A0C3DF-A5F5-7F3B-A2AF-3FD7D44772E7}"/>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5" name="Footer Placeholder 4">
            <a:extLst>
              <a:ext uri="{FF2B5EF4-FFF2-40B4-BE49-F238E27FC236}">
                <a16:creationId xmlns:a16="http://schemas.microsoft.com/office/drawing/2014/main" id="{4C11FC61-9957-5E63-D895-29837C178B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5A860B-A8AD-AD99-D2BC-1E5483E880BD}"/>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1668531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62BD9-DDF2-3C59-AC5E-3ABAE2E09BE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9B9664-C858-48D0-A6C9-D730957C0B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32F0AE-3FC0-BE10-B08B-A4C4B2A21182}"/>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5" name="Footer Placeholder 4">
            <a:extLst>
              <a:ext uri="{FF2B5EF4-FFF2-40B4-BE49-F238E27FC236}">
                <a16:creationId xmlns:a16="http://schemas.microsoft.com/office/drawing/2014/main" id="{96740F16-D206-2FF4-895A-024B1EA407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2C210E-76FF-232F-CD44-E183986A46CE}"/>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683044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F907A0-815B-C7B8-FD7C-B2029F31F9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7DBA98-A039-8F0A-5E60-A7BBA82DC3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A8799D-2151-CDF7-7004-8CF7C33C6D71}"/>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5" name="Footer Placeholder 4">
            <a:extLst>
              <a:ext uri="{FF2B5EF4-FFF2-40B4-BE49-F238E27FC236}">
                <a16:creationId xmlns:a16="http://schemas.microsoft.com/office/drawing/2014/main" id="{47B7D0F9-5C5C-E211-0A78-78C5518954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A18C0F-A0FA-3715-3E41-9D7538199770}"/>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100303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17A29-CCF8-926D-D506-009EFAA358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0E72BF-4345-6387-0091-8196621775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98A909-E568-EA31-6494-FC6C21DB0018}"/>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5" name="Footer Placeholder 4">
            <a:extLst>
              <a:ext uri="{FF2B5EF4-FFF2-40B4-BE49-F238E27FC236}">
                <a16:creationId xmlns:a16="http://schemas.microsoft.com/office/drawing/2014/main" id="{25840C00-BFD6-1BC7-1E21-BF6665A219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B59DA3-41D5-F5F2-8BE6-5F1EFFFDC7E0}"/>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1193583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2D1B8-2B87-04D9-9377-F5D0AC6130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442FE97-6D6F-0B5E-9040-4DA3BDB73F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267BEB-D16C-2A44-FEF0-3C14C7744320}"/>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5" name="Footer Placeholder 4">
            <a:extLst>
              <a:ext uri="{FF2B5EF4-FFF2-40B4-BE49-F238E27FC236}">
                <a16:creationId xmlns:a16="http://schemas.microsoft.com/office/drawing/2014/main" id="{7633FFA3-7A78-328F-C8B8-267E3136ED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C2FDC5-BE62-B1FC-749D-30DDFE43516E}"/>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3285726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E55FE-8A2C-B170-C228-C187784A57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5ACB41-8E90-43FC-7453-2487C4C690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7BADAA-3DF9-D437-0093-A0405F8566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61EEAE0-7539-2BDB-6618-83A69648DE42}"/>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6" name="Footer Placeholder 5">
            <a:extLst>
              <a:ext uri="{FF2B5EF4-FFF2-40B4-BE49-F238E27FC236}">
                <a16:creationId xmlns:a16="http://schemas.microsoft.com/office/drawing/2014/main" id="{C2336239-10D0-4511-C66E-60B1F208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3253EE-79A3-AC4B-8353-357A3BBBA374}"/>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4205092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D0607-EB8A-43E1-646B-61A251EF079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61C480-971C-BB12-5DC4-4E2E030FEE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F43A43-0D78-2C71-133A-307CDA4F59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F3441FB-59C0-F122-6C0C-22BAA00395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3130B7-2D47-D852-D0DF-38A983312B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F0255E-EB5C-F45A-9438-6E70366F4087}"/>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8" name="Footer Placeholder 7">
            <a:extLst>
              <a:ext uri="{FF2B5EF4-FFF2-40B4-BE49-F238E27FC236}">
                <a16:creationId xmlns:a16="http://schemas.microsoft.com/office/drawing/2014/main" id="{2CBB8EFD-1329-0631-4D43-F70C66D6FE4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41D94B9-AE26-3517-96E4-B22FA1BA40A4}"/>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2247917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155B9-57B8-5A20-BE72-3626585247F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55FD651-D25F-701C-8A99-7DBB96599C1B}"/>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4" name="Footer Placeholder 3">
            <a:extLst>
              <a:ext uri="{FF2B5EF4-FFF2-40B4-BE49-F238E27FC236}">
                <a16:creationId xmlns:a16="http://schemas.microsoft.com/office/drawing/2014/main" id="{4559C19E-60D2-BF05-A6CF-C0242E868A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894DEB5-C08E-E18F-9090-E42DF052EABF}"/>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387399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2610C4-B69A-B3FA-2B02-ADC82DF3B895}"/>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3" name="Footer Placeholder 2">
            <a:extLst>
              <a:ext uri="{FF2B5EF4-FFF2-40B4-BE49-F238E27FC236}">
                <a16:creationId xmlns:a16="http://schemas.microsoft.com/office/drawing/2014/main" id="{E43D37B2-1701-3D50-D159-29DB900342F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A4A1B6B-217F-BB44-D730-B99F784D6BC5}"/>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363344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1FA45-2A30-F9E8-858A-C45E675D44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C6CF248-B139-BE49-D73C-0FBB951B60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9BC7BFB-8A6B-4FC5-7766-38AD28FF9D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E8317A-AAEC-3FE8-C2ED-A3637EACC1FD}"/>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6" name="Footer Placeholder 5">
            <a:extLst>
              <a:ext uri="{FF2B5EF4-FFF2-40B4-BE49-F238E27FC236}">
                <a16:creationId xmlns:a16="http://schemas.microsoft.com/office/drawing/2014/main" id="{C6B93E92-8156-398E-009A-84044BEC40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F4B1AE-28FA-8C58-ADF5-9EC8B1E00628}"/>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2932749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BCFA2-4E0C-54CE-4C2E-6A10C04BB4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46DD14-C027-3C3A-1BB8-6AB6442A5C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3453FB3-AC84-A184-8AB1-C0EF11593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A26C25-1067-ECBB-895F-FBFC64107D9C}"/>
              </a:ext>
            </a:extLst>
          </p:cNvPr>
          <p:cNvSpPr>
            <a:spLocks noGrp="1"/>
          </p:cNvSpPr>
          <p:nvPr>
            <p:ph type="dt" sz="half" idx="10"/>
          </p:nvPr>
        </p:nvSpPr>
        <p:spPr/>
        <p:txBody>
          <a:bodyPr/>
          <a:lstStyle/>
          <a:p>
            <a:fld id="{6063B6D3-1361-442B-A182-E3A395FAE58F}" type="datetimeFigureOut">
              <a:rPr lang="en-GB" smtClean="0"/>
              <a:t>17/03/2025</a:t>
            </a:fld>
            <a:endParaRPr lang="en-GB"/>
          </a:p>
        </p:txBody>
      </p:sp>
      <p:sp>
        <p:nvSpPr>
          <p:cNvPr id="6" name="Footer Placeholder 5">
            <a:extLst>
              <a:ext uri="{FF2B5EF4-FFF2-40B4-BE49-F238E27FC236}">
                <a16:creationId xmlns:a16="http://schemas.microsoft.com/office/drawing/2014/main" id="{36BD59D1-FA99-B48B-1A3C-34D1F8F5AB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6D9B42-DB1F-E45E-0DFB-E8748F0937CE}"/>
              </a:ext>
            </a:extLst>
          </p:cNvPr>
          <p:cNvSpPr>
            <a:spLocks noGrp="1"/>
          </p:cNvSpPr>
          <p:nvPr>
            <p:ph type="sldNum" sz="quarter" idx="12"/>
          </p:nvPr>
        </p:nvSpPr>
        <p:spPr/>
        <p:txBody>
          <a:bodyPr/>
          <a:lstStyle/>
          <a:p>
            <a:fld id="{FD25DCCD-E0D8-42F1-A3EA-E05FCED6A56E}" type="slidenum">
              <a:rPr lang="en-GB" smtClean="0"/>
              <a:t>‹#›</a:t>
            </a:fld>
            <a:endParaRPr lang="en-GB"/>
          </a:p>
        </p:txBody>
      </p:sp>
    </p:spTree>
    <p:extLst>
      <p:ext uri="{BB962C8B-B14F-4D97-AF65-F5344CB8AC3E}">
        <p14:creationId xmlns:p14="http://schemas.microsoft.com/office/powerpoint/2010/main" val="43160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98E537-B0FA-1C60-8015-F51AC2F2BE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A49582-5E7C-53C1-9846-6EF7FF03C5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85C3C7-DD91-26A2-75A8-21E047E922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3B6D3-1361-442B-A182-E3A395FAE58F}" type="datetimeFigureOut">
              <a:rPr lang="en-GB" smtClean="0"/>
              <a:t>17/03/2025</a:t>
            </a:fld>
            <a:endParaRPr lang="en-GB"/>
          </a:p>
        </p:txBody>
      </p:sp>
      <p:sp>
        <p:nvSpPr>
          <p:cNvPr id="5" name="Footer Placeholder 4">
            <a:extLst>
              <a:ext uri="{FF2B5EF4-FFF2-40B4-BE49-F238E27FC236}">
                <a16:creationId xmlns:a16="http://schemas.microsoft.com/office/drawing/2014/main" id="{403334C1-F8D5-AC34-B6CB-4300F1356E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B866A3-49C9-82DD-82F4-1C609EE099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25DCCD-E0D8-42F1-A3EA-E05FCED6A56E}" type="slidenum">
              <a:rPr lang="en-GB" smtClean="0"/>
              <a:t>‹#›</a:t>
            </a:fld>
            <a:endParaRPr lang="en-GB"/>
          </a:p>
        </p:txBody>
      </p:sp>
    </p:spTree>
    <p:extLst>
      <p:ext uri="{BB962C8B-B14F-4D97-AF65-F5344CB8AC3E}">
        <p14:creationId xmlns:p14="http://schemas.microsoft.com/office/powerpoint/2010/main" val="366990978"/>
      </p:ext>
    </p:extLst>
  </p:cSld>
  <p:clrMap bg1="lt1" tx1="dk1" bg2="lt2" tx2="dk2" accent1="accent1" accent2="accent2" accent3="accent3" accent4="accent4" accent5="accent5" accent6="accent6" hlink="hlink" folHlink="folHlink"/>
  <p:sldLayoutIdLst>
    <p:sldLayoutId id="2147483649" r:id="rId1"/>
    <p:sldLayoutId id="2147483674"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nnecl.org/pages/membership"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menti.com/aleuvk3kkttr"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23004-98A1-3352-1B0C-7FE4F895AF2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EA38D39-5694-171E-1D98-1046CCED44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9990" y="5774344"/>
            <a:ext cx="2961231" cy="692746"/>
          </a:xfrm>
          <a:prstGeom prst="rect">
            <a:avLst/>
          </a:prstGeom>
        </p:spPr>
      </p:pic>
      <p:sp>
        <p:nvSpPr>
          <p:cNvPr id="3" name="TextBox 2">
            <a:extLst>
              <a:ext uri="{FF2B5EF4-FFF2-40B4-BE49-F238E27FC236}">
                <a16:creationId xmlns:a16="http://schemas.microsoft.com/office/drawing/2014/main" id="{BCF0BBF9-8885-2106-02D5-E02F7235EE66}"/>
              </a:ext>
            </a:extLst>
          </p:cNvPr>
          <p:cNvSpPr txBox="1"/>
          <p:nvPr/>
        </p:nvSpPr>
        <p:spPr>
          <a:xfrm>
            <a:off x="6916310" y="1589262"/>
            <a:ext cx="5375664" cy="2616101"/>
          </a:xfrm>
          <a:prstGeom prst="rect">
            <a:avLst/>
          </a:prstGeom>
          <a:noFill/>
        </p:spPr>
        <p:txBody>
          <a:bodyPr wrap="square" lIns="91440" tIns="45720" rIns="91440" bIns="45720" rtlCol="0" anchor="t">
            <a:spAutoFit/>
          </a:bodyPr>
          <a:lstStyle/>
          <a:p>
            <a:r>
              <a:rPr lang="en-GB" sz="3600" b="1" i="0">
                <a:effectLst/>
                <a:latin typeface="Open Sans" panose="020B0606030504020204" pitchFamily="34" charset="0"/>
              </a:rPr>
              <a:t>NNECL webinar: </a:t>
            </a:r>
            <a:endParaRPr lang="en-GB" sz="3600" b="1">
              <a:latin typeface="Open Sans" panose="020B0606030504020204" pitchFamily="34" charset="0"/>
            </a:endParaRPr>
          </a:p>
          <a:p>
            <a:r>
              <a:rPr lang="en-GB" sz="3600" b="1" i="0">
                <a:effectLst/>
                <a:latin typeface="Open Sans" panose="020B0606030504020204" pitchFamily="34" charset="0"/>
              </a:rPr>
              <a:t>The I</a:t>
            </a:r>
            <a:r>
              <a:rPr lang="en-GB" sz="3600" b="1">
                <a:latin typeface="Open Sans" panose="020B0606030504020204" pitchFamily="34" charset="0"/>
              </a:rPr>
              <a:t>mpact of Trauma on Learning</a:t>
            </a:r>
          </a:p>
          <a:p>
            <a:endParaRPr lang="en-GB" sz="3600" b="1" u="sng">
              <a:latin typeface="Open Sans" panose="020B0606030504020204" pitchFamily="34" charset="0"/>
              <a:ea typeface="Open Sans" panose="020B0606030504020204" pitchFamily="34" charset="0"/>
              <a:cs typeface="Open Sans" panose="020B0606030504020204" pitchFamily="34" charset="0"/>
            </a:endParaRPr>
          </a:p>
          <a:p>
            <a:r>
              <a:rPr lang="en-GB" sz="2000" b="1">
                <a:latin typeface="Open Sans"/>
                <a:ea typeface="Open Sans"/>
                <a:cs typeface="Open Sans"/>
              </a:rPr>
              <a:t>Tuesday 18th March 2025</a:t>
            </a:r>
          </a:p>
        </p:txBody>
      </p:sp>
      <p:pic>
        <p:nvPicPr>
          <p:cNvPr id="12" name="Picture 11">
            <a:extLst>
              <a:ext uri="{FF2B5EF4-FFF2-40B4-BE49-F238E27FC236}">
                <a16:creationId xmlns:a16="http://schemas.microsoft.com/office/drawing/2014/main" id="{CC2DDD79-AE39-44DF-14C8-195AC1D6209A}"/>
              </a:ext>
            </a:extLst>
          </p:cNvPr>
          <p:cNvPicPr>
            <a:picLocks noChangeAspect="1"/>
          </p:cNvPicPr>
          <p:nvPr/>
        </p:nvPicPr>
        <p:blipFill>
          <a:blip r:embed="rId3">
            <a:extLst>
              <a:ext uri="{28A0092B-C50C-407E-A947-70E740481C1C}">
                <a14:useLocalDpi xmlns:a14="http://schemas.microsoft.com/office/drawing/2010/main" val="0"/>
              </a:ext>
            </a:extLst>
          </a:blip>
          <a:srcRect l="13846" t="20563"/>
          <a:stretch/>
        </p:blipFill>
        <p:spPr>
          <a:xfrm>
            <a:off x="0" y="0"/>
            <a:ext cx="4035677" cy="2897313"/>
          </a:xfrm>
          <a:prstGeom prst="rect">
            <a:avLst/>
          </a:prstGeom>
        </p:spPr>
      </p:pic>
    </p:spTree>
    <p:extLst>
      <p:ext uri="{BB962C8B-B14F-4D97-AF65-F5344CB8AC3E}">
        <p14:creationId xmlns:p14="http://schemas.microsoft.com/office/powerpoint/2010/main" val="72061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C4F60-95D3-3776-077E-5E2DC95DD722}"/>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22318DD-13D5-8199-61B2-148CBED15908}"/>
              </a:ext>
            </a:extLst>
          </p:cNvPr>
          <p:cNvSpPr txBox="1"/>
          <p:nvPr/>
        </p:nvSpPr>
        <p:spPr>
          <a:xfrm>
            <a:off x="3677399"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23" name="TextBox 22">
            <a:extLst>
              <a:ext uri="{FF2B5EF4-FFF2-40B4-BE49-F238E27FC236}">
                <a16:creationId xmlns:a16="http://schemas.microsoft.com/office/drawing/2014/main" id="{BEA766CB-2E87-FDF0-07CE-5BDECD375121}"/>
              </a:ext>
            </a:extLst>
          </p:cNvPr>
          <p:cNvSpPr txBox="1"/>
          <p:nvPr/>
        </p:nvSpPr>
        <p:spPr>
          <a:xfrm>
            <a:off x="1949977"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14</a:t>
            </a:r>
          </a:p>
        </p:txBody>
      </p:sp>
      <p:sp>
        <p:nvSpPr>
          <p:cNvPr id="24" name="TextBox 23">
            <a:extLst>
              <a:ext uri="{FF2B5EF4-FFF2-40B4-BE49-F238E27FC236}">
                <a16:creationId xmlns:a16="http://schemas.microsoft.com/office/drawing/2014/main" id="{17D14788-C37B-7BF4-28C3-270131E7C799}"/>
              </a:ext>
            </a:extLst>
          </p:cNvPr>
          <p:cNvSpPr txBox="1"/>
          <p:nvPr/>
        </p:nvSpPr>
        <p:spPr>
          <a:xfrm>
            <a:off x="5460068" y="1285869"/>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71%</a:t>
            </a:r>
          </a:p>
        </p:txBody>
      </p:sp>
      <p:sp>
        <p:nvSpPr>
          <p:cNvPr id="25" name="TextBox 24">
            <a:extLst>
              <a:ext uri="{FF2B5EF4-FFF2-40B4-BE49-F238E27FC236}">
                <a16:creationId xmlns:a16="http://schemas.microsoft.com/office/drawing/2014/main" id="{E1C8F21C-05DA-B849-7511-687CBC542776}"/>
              </a:ext>
            </a:extLst>
          </p:cNvPr>
          <p:cNvSpPr txBox="1"/>
          <p:nvPr/>
        </p:nvSpPr>
        <p:spPr>
          <a:xfrm>
            <a:off x="7172743" y="1334017"/>
            <a:ext cx="850789" cy="430887"/>
          </a:xfrm>
          <a:prstGeom prst="rect">
            <a:avLst/>
          </a:prstGeom>
          <a:noFill/>
        </p:spPr>
        <p:txBody>
          <a:bodyPr wrap="square" rtlCol="0">
            <a:spAutoFit/>
          </a:bodyPr>
          <a:lstStyle/>
          <a:p>
            <a:r>
              <a:rPr lang="en-GB" sz="2200" b="1">
                <a:solidFill>
                  <a:schemeClr val="bg1"/>
                </a:solidFill>
                <a:latin typeface="Open Sans" panose="020B0606030504020204" pitchFamily="34" charset="0"/>
                <a:ea typeface="Open Sans" panose="020B0606030504020204" pitchFamily="34" charset="0"/>
                <a:cs typeface="Open Sans" panose="020B0606030504020204" pitchFamily="34" charset="0"/>
              </a:rPr>
              <a:t>£660</a:t>
            </a:r>
          </a:p>
        </p:txBody>
      </p:sp>
      <p:sp>
        <p:nvSpPr>
          <p:cNvPr id="26" name="TextBox 25">
            <a:extLst>
              <a:ext uri="{FF2B5EF4-FFF2-40B4-BE49-F238E27FC236}">
                <a16:creationId xmlns:a16="http://schemas.microsoft.com/office/drawing/2014/main" id="{2A45CB05-EDED-D388-3016-B50028382EFB}"/>
              </a:ext>
            </a:extLst>
          </p:cNvPr>
          <p:cNvSpPr txBox="1"/>
          <p:nvPr/>
        </p:nvSpPr>
        <p:spPr>
          <a:xfrm>
            <a:off x="8896187" y="1307726"/>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60%</a:t>
            </a:r>
          </a:p>
        </p:txBody>
      </p:sp>
      <p:sp>
        <p:nvSpPr>
          <p:cNvPr id="6" name="Rectangle: Rounded Corners 5">
            <a:extLst>
              <a:ext uri="{FF2B5EF4-FFF2-40B4-BE49-F238E27FC236}">
                <a16:creationId xmlns:a16="http://schemas.microsoft.com/office/drawing/2014/main" id="{0F7D61C9-3913-010D-1CD6-B37B35E06DA2}"/>
              </a:ext>
            </a:extLst>
          </p:cNvPr>
          <p:cNvSpPr/>
          <p:nvPr/>
        </p:nvSpPr>
        <p:spPr>
          <a:xfrm>
            <a:off x="4439138" y="76280"/>
            <a:ext cx="1397866" cy="6427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3A6B3EB8-154F-2E39-7FE2-CC1E65B2BB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6198" y="446869"/>
            <a:ext cx="2576294" cy="602694"/>
          </a:xfrm>
          <a:prstGeom prst="rect">
            <a:avLst/>
          </a:prstGeom>
        </p:spPr>
      </p:pic>
      <p:sp>
        <p:nvSpPr>
          <p:cNvPr id="2" name="TextBox 1">
            <a:extLst>
              <a:ext uri="{FF2B5EF4-FFF2-40B4-BE49-F238E27FC236}">
                <a16:creationId xmlns:a16="http://schemas.microsoft.com/office/drawing/2014/main" id="{31DCB4E2-D1F7-F883-89E8-0C2082E1C9DC}"/>
              </a:ext>
            </a:extLst>
          </p:cNvPr>
          <p:cNvSpPr txBox="1"/>
          <p:nvPr/>
        </p:nvSpPr>
        <p:spPr>
          <a:xfrm>
            <a:off x="3426293" y="1425743"/>
            <a:ext cx="8211376" cy="3970318"/>
          </a:xfrm>
          <a:prstGeom prst="rect">
            <a:avLst/>
          </a:prstGeom>
          <a:noFill/>
        </p:spPr>
        <p:txBody>
          <a:bodyPr wrap="square" lIns="91440" tIns="45720" rIns="91440" bIns="45720" rtlCol="0" anchor="t">
            <a:spAutoFit/>
          </a:bodyPr>
          <a:lstStyle/>
          <a:p>
            <a:r>
              <a:rPr lang="en-GB" sz="1600">
                <a:latin typeface="Open Sans"/>
                <a:ea typeface="Open Sans"/>
                <a:cs typeface="Open Sans"/>
              </a:rPr>
              <a:t>NNECL</a:t>
            </a:r>
            <a:r>
              <a:rPr lang="en-GB" sz="1600" b="0" i="0">
                <a:effectLst/>
                <a:latin typeface="Open Sans"/>
                <a:ea typeface="Open Sans"/>
                <a:cs typeface="Open Sans"/>
              </a:rPr>
              <a:t> began as a volunteer network within the university widening participation space in 2013. We became a registered charity in 2018.</a:t>
            </a:r>
          </a:p>
          <a:p>
            <a:endParaRPr lang="en-GB" sz="1600">
              <a:latin typeface="Open Sans" panose="020B0606030504020204" pitchFamily="34" charset="0"/>
              <a:ea typeface="Open Sans" panose="020B0606030504020204" pitchFamily="34" charset="0"/>
              <a:cs typeface="Open Sans" panose="020B0606030504020204" pitchFamily="34" charset="0"/>
            </a:endParaRPr>
          </a:p>
          <a:p>
            <a:r>
              <a:rPr lang="en-GB" sz="1600">
                <a:latin typeface="Open Sans"/>
                <a:ea typeface="Open Sans"/>
                <a:cs typeface="Open Sans"/>
              </a:rPr>
              <a:t>Together with our members who are embedded in post-16 education or leaving care teams, we are laser-focused on s</a:t>
            </a:r>
            <a:r>
              <a:rPr lang="en-GB" sz="1600" b="0" i="0">
                <a:effectLst/>
                <a:latin typeface="Open Sans"/>
                <a:ea typeface="Open Sans"/>
                <a:cs typeface="Open Sans"/>
              </a:rPr>
              <a:t>upporting, connecting and empowering professionals</a:t>
            </a:r>
            <a:r>
              <a:rPr lang="en-GB" sz="1600">
                <a:latin typeface="Open Sans"/>
                <a:ea typeface="Open Sans"/>
                <a:cs typeface="Open Sans"/>
              </a:rPr>
              <a:t> so </a:t>
            </a:r>
            <a:r>
              <a:rPr lang="en-GB" sz="1600" b="0" i="0">
                <a:effectLst/>
                <a:latin typeface="Open Sans"/>
                <a:ea typeface="Open Sans"/>
                <a:cs typeface="Open Sans"/>
              </a:rPr>
              <a:t>more young people with care experience, who are estranged or who seeking sanctuary, consider, access and are supported to flourish through further and higher education, into fulfilling careers which wil</a:t>
            </a:r>
            <a:r>
              <a:rPr lang="en-GB" sz="1600">
                <a:latin typeface="Open Sans"/>
                <a:ea typeface="Open Sans"/>
                <a:cs typeface="Open Sans"/>
              </a:rPr>
              <a:t>l sustain them for life</a:t>
            </a:r>
            <a:r>
              <a:rPr lang="en-GB" sz="1600" b="0" i="0">
                <a:effectLst/>
                <a:latin typeface="Open Sans"/>
                <a:ea typeface="Open Sans"/>
                <a:cs typeface="Open Sans"/>
              </a:rPr>
              <a:t>. </a:t>
            </a:r>
          </a:p>
          <a:p>
            <a:endParaRPr lang="en-GB" sz="1600">
              <a:latin typeface="Open Sans" panose="020B0606030504020204" pitchFamily="34" charset="0"/>
              <a:ea typeface="Open Sans" panose="020B0606030504020204" pitchFamily="34" charset="0"/>
              <a:cs typeface="Open Sans" panose="020B0606030504020204" pitchFamily="34" charset="0"/>
            </a:endParaRPr>
          </a:p>
          <a:p>
            <a:r>
              <a:rPr lang="en-GB" sz="1600">
                <a:latin typeface="Open Sans"/>
                <a:ea typeface="Open Sans"/>
                <a:cs typeface="Open Sans"/>
              </a:rPr>
              <a:t>Our Quality Mark creates educational environments where our young people thrive.</a:t>
            </a:r>
            <a:endParaRPr lang="en-GB" sz="1600" b="0" i="0">
              <a:effectLst/>
              <a:latin typeface="Open Sans"/>
              <a:ea typeface="Open Sans"/>
              <a:cs typeface="Open Sans"/>
            </a:endParaRPr>
          </a:p>
          <a:p>
            <a:endParaRPr lang="en-GB" sz="1600">
              <a:latin typeface="Open Sans"/>
              <a:ea typeface="Open Sans" panose="020B0606030504020204" pitchFamily="34" charset="0"/>
              <a:cs typeface="Open Sans" panose="020B0606030504020204" pitchFamily="34" charset="0"/>
            </a:endParaRPr>
          </a:p>
          <a:p>
            <a:endParaRPr lang="en-GB" sz="1600">
              <a:latin typeface="Open Sans"/>
              <a:ea typeface="Open Sans" panose="020B0606030504020204" pitchFamily="34" charset="0"/>
              <a:cs typeface="Open Sans" panose="020B0606030504020204" pitchFamily="34" charset="0"/>
            </a:endParaRPr>
          </a:p>
          <a:p>
            <a:endParaRPr lang="en-GB" sz="1600">
              <a:latin typeface="Open Sans"/>
              <a:ea typeface="Open Sans" panose="020B0606030504020204" pitchFamily="34" charset="0"/>
              <a:cs typeface="Open Sans" panose="020B0606030504020204" pitchFamily="34" charset="0"/>
            </a:endParaRPr>
          </a:p>
          <a:p>
            <a:r>
              <a:rPr lang="en-GB" sz="2400" b="1">
                <a:latin typeface="Open Sans"/>
                <a:ea typeface="Open Sans"/>
                <a:cs typeface="Open Sans"/>
                <a:hlinkClick r:id="rId3"/>
              </a:rPr>
              <a:t>NNECL Membership Options</a:t>
            </a:r>
            <a:endParaRPr lang="en-GB" sz="2400" b="1">
              <a:latin typeface="Open Sans"/>
              <a:ea typeface="Open Sans"/>
              <a:cs typeface="Open Sans"/>
            </a:endParaRPr>
          </a:p>
          <a:p>
            <a:endParaRPr lang="en-GB" sz="2000">
              <a:latin typeface="Abadi" panose="020B0604020104020204" pitchFamily="34" charset="0"/>
              <a:ea typeface="Open Sans" panose="020B0606030504020204" pitchFamily="34" charset="0"/>
              <a:cs typeface="Open Sans" panose="020B0606030504020204" pitchFamily="34" charset="0"/>
            </a:endParaRPr>
          </a:p>
        </p:txBody>
      </p:sp>
      <p:pic>
        <p:nvPicPr>
          <p:cNvPr id="3" name="Picture 2">
            <a:extLst>
              <a:ext uri="{FF2B5EF4-FFF2-40B4-BE49-F238E27FC236}">
                <a16:creationId xmlns:a16="http://schemas.microsoft.com/office/drawing/2014/main" id="{F69B6205-20B7-9433-BAB2-B7607339C5DF}"/>
              </a:ext>
            </a:extLst>
          </p:cNvPr>
          <p:cNvPicPr>
            <a:picLocks noChangeAspect="1"/>
          </p:cNvPicPr>
          <p:nvPr/>
        </p:nvPicPr>
        <p:blipFill rotWithShape="1">
          <a:blip r:embed="rId4">
            <a:extLst>
              <a:ext uri="{28A0092B-C50C-407E-A947-70E740481C1C}">
                <a14:useLocalDpi xmlns:a14="http://schemas.microsoft.com/office/drawing/2010/main" val="0"/>
              </a:ext>
            </a:extLst>
          </a:blip>
          <a:srcRect l="17118" t="-2081" r="54410" b="-995"/>
          <a:stretch/>
        </p:blipFill>
        <p:spPr>
          <a:xfrm>
            <a:off x="554331" y="1334017"/>
            <a:ext cx="2684752" cy="4673143"/>
          </a:xfrm>
          <a:prstGeom prst="rect">
            <a:avLst/>
          </a:prstGeom>
        </p:spPr>
      </p:pic>
      <p:pic>
        <p:nvPicPr>
          <p:cNvPr id="5" name="Picture 4">
            <a:extLst>
              <a:ext uri="{FF2B5EF4-FFF2-40B4-BE49-F238E27FC236}">
                <a16:creationId xmlns:a16="http://schemas.microsoft.com/office/drawing/2014/main" id="{29BF5F65-30DC-011D-9571-32AF9B1C89AF}"/>
              </a:ext>
            </a:extLst>
          </p:cNvPr>
          <p:cNvPicPr>
            <a:picLocks noChangeAspect="1"/>
          </p:cNvPicPr>
          <p:nvPr/>
        </p:nvPicPr>
        <p:blipFill>
          <a:blip r:embed="rId5">
            <a:extLst>
              <a:ext uri="{28A0092B-C50C-407E-A947-70E740481C1C}">
                <a14:useLocalDpi xmlns:a14="http://schemas.microsoft.com/office/drawing/2010/main" val="0"/>
              </a:ext>
            </a:extLst>
          </a:blip>
          <a:srcRect l="13846" t="20563"/>
          <a:stretch/>
        </p:blipFill>
        <p:spPr>
          <a:xfrm rot="10800000">
            <a:off x="9873464" y="5193466"/>
            <a:ext cx="2318535" cy="1664534"/>
          </a:xfrm>
          <a:prstGeom prst="rect">
            <a:avLst/>
          </a:prstGeom>
        </p:spPr>
      </p:pic>
    </p:spTree>
    <p:extLst>
      <p:ext uri="{BB962C8B-B14F-4D97-AF65-F5344CB8AC3E}">
        <p14:creationId xmlns:p14="http://schemas.microsoft.com/office/powerpoint/2010/main" val="3248761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B2972-893C-E652-D663-F05CCEEE27F2}"/>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F3162FFF-7FA0-A856-AEF5-CB0F32342878}"/>
              </a:ext>
            </a:extLst>
          </p:cNvPr>
          <p:cNvSpPr txBox="1"/>
          <p:nvPr/>
        </p:nvSpPr>
        <p:spPr>
          <a:xfrm>
            <a:off x="3677399"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23" name="TextBox 22">
            <a:extLst>
              <a:ext uri="{FF2B5EF4-FFF2-40B4-BE49-F238E27FC236}">
                <a16:creationId xmlns:a16="http://schemas.microsoft.com/office/drawing/2014/main" id="{08C4ACDB-D8D0-2E52-45F6-99D91CE96A34}"/>
              </a:ext>
            </a:extLst>
          </p:cNvPr>
          <p:cNvSpPr txBox="1"/>
          <p:nvPr/>
        </p:nvSpPr>
        <p:spPr>
          <a:xfrm>
            <a:off x="1949977"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14</a:t>
            </a:r>
          </a:p>
        </p:txBody>
      </p:sp>
      <p:sp>
        <p:nvSpPr>
          <p:cNvPr id="24" name="TextBox 23">
            <a:extLst>
              <a:ext uri="{FF2B5EF4-FFF2-40B4-BE49-F238E27FC236}">
                <a16:creationId xmlns:a16="http://schemas.microsoft.com/office/drawing/2014/main" id="{F27E5BF5-0943-3B86-2966-0F29B0BD33E2}"/>
              </a:ext>
            </a:extLst>
          </p:cNvPr>
          <p:cNvSpPr txBox="1"/>
          <p:nvPr/>
        </p:nvSpPr>
        <p:spPr>
          <a:xfrm>
            <a:off x="5460068" y="1285869"/>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71%</a:t>
            </a:r>
          </a:p>
        </p:txBody>
      </p:sp>
      <p:sp>
        <p:nvSpPr>
          <p:cNvPr id="25" name="TextBox 24">
            <a:extLst>
              <a:ext uri="{FF2B5EF4-FFF2-40B4-BE49-F238E27FC236}">
                <a16:creationId xmlns:a16="http://schemas.microsoft.com/office/drawing/2014/main" id="{D6F9BA3B-DA8B-4571-79AE-0EF8A152B139}"/>
              </a:ext>
            </a:extLst>
          </p:cNvPr>
          <p:cNvSpPr txBox="1"/>
          <p:nvPr/>
        </p:nvSpPr>
        <p:spPr>
          <a:xfrm>
            <a:off x="7172743" y="1334017"/>
            <a:ext cx="850789" cy="430887"/>
          </a:xfrm>
          <a:prstGeom prst="rect">
            <a:avLst/>
          </a:prstGeom>
          <a:noFill/>
        </p:spPr>
        <p:txBody>
          <a:bodyPr wrap="square" rtlCol="0">
            <a:spAutoFit/>
          </a:bodyPr>
          <a:lstStyle/>
          <a:p>
            <a:r>
              <a:rPr lang="en-GB" sz="2200" b="1">
                <a:solidFill>
                  <a:schemeClr val="bg1"/>
                </a:solidFill>
                <a:latin typeface="Open Sans" panose="020B0606030504020204" pitchFamily="34" charset="0"/>
                <a:ea typeface="Open Sans" panose="020B0606030504020204" pitchFamily="34" charset="0"/>
                <a:cs typeface="Open Sans" panose="020B0606030504020204" pitchFamily="34" charset="0"/>
              </a:rPr>
              <a:t>£660</a:t>
            </a:r>
          </a:p>
        </p:txBody>
      </p:sp>
      <p:sp>
        <p:nvSpPr>
          <p:cNvPr id="26" name="TextBox 25">
            <a:extLst>
              <a:ext uri="{FF2B5EF4-FFF2-40B4-BE49-F238E27FC236}">
                <a16:creationId xmlns:a16="http://schemas.microsoft.com/office/drawing/2014/main" id="{23DAE66B-6F51-9751-34CE-D8F9E1AC281B}"/>
              </a:ext>
            </a:extLst>
          </p:cNvPr>
          <p:cNvSpPr txBox="1"/>
          <p:nvPr/>
        </p:nvSpPr>
        <p:spPr>
          <a:xfrm>
            <a:off x="8896187" y="1307726"/>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60%</a:t>
            </a:r>
          </a:p>
        </p:txBody>
      </p:sp>
      <p:sp>
        <p:nvSpPr>
          <p:cNvPr id="6" name="Rectangle: Rounded Corners 5">
            <a:extLst>
              <a:ext uri="{FF2B5EF4-FFF2-40B4-BE49-F238E27FC236}">
                <a16:creationId xmlns:a16="http://schemas.microsoft.com/office/drawing/2014/main" id="{35EE248E-FB48-9B70-ECA8-2B9A6DB75168}"/>
              </a:ext>
            </a:extLst>
          </p:cNvPr>
          <p:cNvSpPr/>
          <p:nvPr/>
        </p:nvSpPr>
        <p:spPr>
          <a:xfrm>
            <a:off x="4439138" y="76280"/>
            <a:ext cx="1397866" cy="6427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9EFD8AD4-57F6-A6CF-8356-F6D3A0C12C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5389" y="5471193"/>
            <a:ext cx="2459850" cy="575453"/>
          </a:xfrm>
          <a:prstGeom prst="rect">
            <a:avLst/>
          </a:prstGeom>
        </p:spPr>
      </p:pic>
      <p:sp>
        <p:nvSpPr>
          <p:cNvPr id="2" name="TextBox 1">
            <a:extLst>
              <a:ext uri="{FF2B5EF4-FFF2-40B4-BE49-F238E27FC236}">
                <a16:creationId xmlns:a16="http://schemas.microsoft.com/office/drawing/2014/main" id="{0CEBA5A6-39DF-9557-D86A-195CDB8D0113}"/>
              </a:ext>
            </a:extLst>
          </p:cNvPr>
          <p:cNvSpPr txBox="1"/>
          <p:nvPr/>
        </p:nvSpPr>
        <p:spPr>
          <a:xfrm>
            <a:off x="1809222" y="894865"/>
            <a:ext cx="8574320" cy="4001095"/>
          </a:xfrm>
          <a:prstGeom prst="rect">
            <a:avLst/>
          </a:prstGeom>
          <a:noFill/>
        </p:spPr>
        <p:txBody>
          <a:bodyPr wrap="square" lIns="91440" tIns="45720" rIns="91440" bIns="45720" rtlCol="0" anchor="t">
            <a:spAutoFit/>
          </a:bodyPr>
          <a:lstStyle/>
          <a:p>
            <a:r>
              <a:rPr lang="en-GB" sz="2800" b="1">
                <a:latin typeface="Open Sans"/>
                <a:ea typeface="Open Sans"/>
                <a:cs typeface="Open Sans"/>
              </a:rPr>
              <a:t>Today we are joined by Dr Zoe Baker from University of Sheffield </a:t>
            </a:r>
            <a:endParaRPr lang="en-GB" sz="2800" b="1">
              <a:latin typeface="Open Sans" panose="020B0606030504020204" pitchFamily="34" charset="0"/>
              <a:ea typeface="Open Sans" panose="020B0606030504020204" pitchFamily="34" charset="0"/>
              <a:cs typeface="Open Sans" panose="020B0606030504020204" pitchFamily="34" charset="0"/>
            </a:endParaRPr>
          </a:p>
          <a:p>
            <a:endParaRPr lang="en-GB">
              <a:latin typeface="Open Sans"/>
              <a:ea typeface="Open Sans"/>
              <a:cs typeface="Open Sans"/>
            </a:endParaRPr>
          </a:p>
          <a:p>
            <a:r>
              <a:rPr lang="en-GB">
                <a:latin typeface="Open Sans"/>
                <a:ea typeface="Open Sans"/>
                <a:cs typeface="Open Sans"/>
              </a:rPr>
              <a:t>Dr Zoe Baker is a Lecturer in Education specialising in issues of inequality and social justice in higher education. Her latest research explores inequalities in higher education access, progression, and outcomes for care experienced people. In addition to her research and teaching activities, Zoe volunteers as an Independent Visitor for children and young people in care with Sheffield City Council’s children's social care services.</a:t>
            </a:r>
            <a:endParaRPr lang="en-GB"/>
          </a:p>
          <a:p>
            <a:endParaRPr lang="en-GB" sz="3600">
              <a:latin typeface="Abadi" panose="020B0604020104020204" pitchFamily="34" charset="0"/>
              <a:ea typeface="Sans Serif Collection" panose="020B0502040504020204" pitchFamily="34" charset="0"/>
              <a:cs typeface="Sans Serif Collection" panose="020B0502040504020204" pitchFamily="34" charset="0"/>
            </a:endParaRPr>
          </a:p>
          <a:p>
            <a:endParaRPr lang="en-GB"/>
          </a:p>
          <a:p>
            <a:endParaRPr lang="en-GB"/>
          </a:p>
        </p:txBody>
      </p:sp>
    </p:spTree>
    <p:extLst>
      <p:ext uri="{BB962C8B-B14F-4D97-AF65-F5344CB8AC3E}">
        <p14:creationId xmlns:p14="http://schemas.microsoft.com/office/powerpoint/2010/main" val="370163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5050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96623-DDF7-0BE9-8D87-7626124A16F6}"/>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67C2D4F3-6F3A-BE16-B2FE-E111750C24FF}"/>
              </a:ext>
            </a:extLst>
          </p:cNvPr>
          <p:cNvSpPr txBox="1"/>
          <p:nvPr/>
        </p:nvSpPr>
        <p:spPr>
          <a:xfrm>
            <a:off x="3677399"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23" name="TextBox 22">
            <a:extLst>
              <a:ext uri="{FF2B5EF4-FFF2-40B4-BE49-F238E27FC236}">
                <a16:creationId xmlns:a16="http://schemas.microsoft.com/office/drawing/2014/main" id="{B638EC9E-5EDA-08C1-ED9B-73B3F50FCF95}"/>
              </a:ext>
            </a:extLst>
          </p:cNvPr>
          <p:cNvSpPr txBox="1"/>
          <p:nvPr/>
        </p:nvSpPr>
        <p:spPr>
          <a:xfrm>
            <a:off x="1949977"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14</a:t>
            </a:r>
          </a:p>
        </p:txBody>
      </p:sp>
      <p:sp>
        <p:nvSpPr>
          <p:cNvPr id="24" name="TextBox 23">
            <a:extLst>
              <a:ext uri="{FF2B5EF4-FFF2-40B4-BE49-F238E27FC236}">
                <a16:creationId xmlns:a16="http://schemas.microsoft.com/office/drawing/2014/main" id="{BB5A7D90-D380-E888-46D2-C5E9524404C6}"/>
              </a:ext>
            </a:extLst>
          </p:cNvPr>
          <p:cNvSpPr txBox="1"/>
          <p:nvPr/>
        </p:nvSpPr>
        <p:spPr>
          <a:xfrm>
            <a:off x="5460068" y="1285869"/>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71%</a:t>
            </a:r>
          </a:p>
        </p:txBody>
      </p:sp>
      <p:sp>
        <p:nvSpPr>
          <p:cNvPr id="25" name="TextBox 24">
            <a:extLst>
              <a:ext uri="{FF2B5EF4-FFF2-40B4-BE49-F238E27FC236}">
                <a16:creationId xmlns:a16="http://schemas.microsoft.com/office/drawing/2014/main" id="{28C4ECF1-3AAA-6D01-AC54-A56F0ECE378B}"/>
              </a:ext>
            </a:extLst>
          </p:cNvPr>
          <p:cNvSpPr txBox="1"/>
          <p:nvPr/>
        </p:nvSpPr>
        <p:spPr>
          <a:xfrm>
            <a:off x="7172743" y="1334017"/>
            <a:ext cx="850789" cy="430887"/>
          </a:xfrm>
          <a:prstGeom prst="rect">
            <a:avLst/>
          </a:prstGeom>
          <a:noFill/>
        </p:spPr>
        <p:txBody>
          <a:bodyPr wrap="square" rtlCol="0">
            <a:spAutoFit/>
          </a:bodyPr>
          <a:lstStyle/>
          <a:p>
            <a:r>
              <a:rPr lang="en-GB" sz="2200" b="1">
                <a:solidFill>
                  <a:schemeClr val="bg1"/>
                </a:solidFill>
                <a:latin typeface="Open Sans" panose="020B0606030504020204" pitchFamily="34" charset="0"/>
                <a:ea typeface="Open Sans" panose="020B0606030504020204" pitchFamily="34" charset="0"/>
                <a:cs typeface="Open Sans" panose="020B0606030504020204" pitchFamily="34" charset="0"/>
              </a:rPr>
              <a:t>£660</a:t>
            </a:r>
          </a:p>
        </p:txBody>
      </p:sp>
      <p:sp>
        <p:nvSpPr>
          <p:cNvPr id="26" name="TextBox 25">
            <a:extLst>
              <a:ext uri="{FF2B5EF4-FFF2-40B4-BE49-F238E27FC236}">
                <a16:creationId xmlns:a16="http://schemas.microsoft.com/office/drawing/2014/main" id="{79992E78-C123-DCF5-C6FD-8AD0CAEFE6F7}"/>
              </a:ext>
            </a:extLst>
          </p:cNvPr>
          <p:cNvSpPr txBox="1"/>
          <p:nvPr/>
        </p:nvSpPr>
        <p:spPr>
          <a:xfrm>
            <a:off x="8896187" y="1307726"/>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60%</a:t>
            </a:r>
          </a:p>
        </p:txBody>
      </p:sp>
      <p:sp>
        <p:nvSpPr>
          <p:cNvPr id="6" name="Rectangle: Rounded Corners 5">
            <a:extLst>
              <a:ext uri="{FF2B5EF4-FFF2-40B4-BE49-F238E27FC236}">
                <a16:creationId xmlns:a16="http://schemas.microsoft.com/office/drawing/2014/main" id="{32CABF03-8627-DAC0-6941-14399FB1EF3D}"/>
              </a:ext>
            </a:extLst>
          </p:cNvPr>
          <p:cNvSpPr/>
          <p:nvPr/>
        </p:nvSpPr>
        <p:spPr>
          <a:xfrm>
            <a:off x="4439138" y="76280"/>
            <a:ext cx="1397866" cy="6427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2D847541-CC15-A7E7-50F4-4F58456972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5389" y="5471193"/>
            <a:ext cx="2459850" cy="575453"/>
          </a:xfrm>
          <a:prstGeom prst="rect">
            <a:avLst/>
          </a:prstGeom>
        </p:spPr>
      </p:pic>
      <p:sp>
        <p:nvSpPr>
          <p:cNvPr id="2" name="TextBox 1">
            <a:extLst>
              <a:ext uri="{FF2B5EF4-FFF2-40B4-BE49-F238E27FC236}">
                <a16:creationId xmlns:a16="http://schemas.microsoft.com/office/drawing/2014/main" id="{D755430A-E3D6-B4B5-06C6-959952C28DC3}"/>
              </a:ext>
            </a:extLst>
          </p:cNvPr>
          <p:cNvSpPr txBox="1"/>
          <p:nvPr/>
        </p:nvSpPr>
        <p:spPr>
          <a:xfrm>
            <a:off x="1809222" y="894865"/>
            <a:ext cx="8574320" cy="5047536"/>
          </a:xfrm>
          <a:prstGeom prst="rect">
            <a:avLst/>
          </a:prstGeom>
          <a:noFill/>
        </p:spPr>
        <p:txBody>
          <a:bodyPr wrap="square" lIns="91440" tIns="45720" rIns="91440" bIns="45720" rtlCol="0" anchor="t">
            <a:spAutoFit/>
          </a:bodyPr>
          <a:lstStyle/>
          <a:p>
            <a:r>
              <a:rPr lang="en-GB" sz="2000" b="1">
                <a:latin typeface="Open Sans"/>
                <a:ea typeface="Open Sans"/>
                <a:cs typeface="Open Sans"/>
              </a:rPr>
              <a:t>Future Webinars; </a:t>
            </a:r>
            <a:endParaRPr lang="en-GB" sz="2000" b="1">
              <a:latin typeface="Open Sans" panose="020B0606030504020204" pitchFamily="34" charset="0"/>
              <a:ea typeface="Open Sans" panose="020B0606030504020204" pitchFamily="34" charset="0"/>
              <a:cs typeface="Open Sans" panose="020B0606030504020204" pitchFamily="34" charset="0"/>
            </a:endParaRPr>
          </a:p>
          <a:p>
            <a:endParaRPr lang="en-GB" sz="1400" b="1">
              <a:latin typeface="Open Sans" panose="020B0606030504020204" pitchFamily="34" charset="0"/>
              <a:ea typeface="Open Sans" panose="020B0606030504020204" pitchFamily="34" charset="0"/>
              <a:cs typeface="Open Sans" panose="020B0606030504020204" pitchFamily="34" charset="0"/>
            </a:endParaRPr>
          </a:p>
          <a:p>
            <a:pPr marL="342900" indent="-342900">
              <a:buFont typeface="Arial"/>
              <a:buChar char="•"/>
            </a:pPr>
            <a:r>
              <a:rPr lang="en-GB" sz="2400" b="1">
                <a:solidFill>
                  <a:srgbClr val="000000"/>
                </a:solidFill>
                <a:latin typeface="Calibri"/>
                <a:ea typeface="Open Sans"/>
                <a:cs typeface="Open Sans"/>
              </a:rPr>
              <a:t>Understanding Local Authority Data- 01/05/2025</a:t>
            </a:r>
          </a:p>
          <a:p>
            <a:pPr marL="342900" indent="-342900">
              <a:buFont typeface="Arial"/>
              <a:buChar char="•"/>
            </a:pPr>
            <a:r>
              <a:rPr lang="en-GB" sz="2400" b="1">
                <a:latin typeface="Calibri"/>
                <a:ea typeface="Open Sans"/>
                <a:cs typeface="Open Sans"/>
              </a:rPr>
              <a:t>Understanding the Quality Mark and the submission process- 13/05/2025</a:t>
            </a:r>
          </a:p>
          <a:p>
            <a:pPr marL="342900" indent="-342900">
              <a:buFont typeface="Arial"/>
              <a:buChar char="•"/>
            </a:pPr>
            <a:r>
              <a:rPr lang="en-GB" sz="2400" b="1">
                <a:ea typeface="+mn-lt"/>
                <a:cs typeface="+mn-lt"/>
              </a:rPr>
              <a:t>The vital connection between nutrition, mental wellbeing, and education for individuals in care - 21/05/2025</a:t>
            </a:r>
            <a:endParaRPr lang="en-GB" sz="2400" b="1">
              <a:latin typeface="Open Sans"/>
              <a:ea typeface="Open Sans"/>
              <a:cs typeface="Open Sans"/>
            </a:endParaRPr>
          </a:p>
          <a:p>
            <a:pPr marL="342900" indent="-342900">
              <a:buFont typeface="Arial"/>
              <a:buChar char="•"/>
            </a:pPr>
            <a:endParaRPr lang="en-GB" sz="2400" b="1">
              <a:latin typeface="Calibri"/>
              <a:ea typeface="Calibri"/>
              <a:cs typeface="Calibri"/>
            </a:endParaRPr>
          </a:p>
          <a:p>
            <a:r>
              <a:rPr lang="en-GB" sz="2400" b="1">
                <a:latin typeface="Calibri"/>
                <a:ea typeface="Calibri"/>
                <a:cs typeface="Calibri"/>
              </a:rPr>
              <a:t>All opening for booking soon </a:t>
            </a:r>
          </a:p>
          <a:p>
            <a:pPr marL="342900" indent="-342900">
              <a:buFont typeface="Arial"/>
              <a:buChar char="•"/>
            </a:pPr>
            <a:endParaRPr lang="en-GB" sz="2400" b="1">
              <a:latin typeface="Open Sans"/>
              <a:ea typeface="Open Sans"/>
              <a:cs typeface="Open Sans"/>
            </a:endParaRPr>
          </a:p>
          <a:p>
            <a:pPr marL="342900" indent="-342900">
              <a:buFont typeface="Arial"/>
              <a:buChar char="•"/>
            </a:pPr>
            <a:endParaRPr lang="en-GB" sz="2400" b="1">
              <a:latin typeface="Open Sans"/>
              <a:ea typeface="Open Sans"/>
              <a:cs typeface="Open Sans"/>
            </a:endParaRPr>
          </a:p>
          <a:p>
            <a:endParaRPr lang="en-GB" sz="3600">
              <a:latin typeface="Abadi" panose="020B0604020104020204" pitchFamily="34" charset="0"/>
              <a:ea typeface="Sans Serif Collection" panose="020B0502040504020204" pitchFamily="34" charset="0"/>
              <a:cs typeface="Sans Serif Collection" panose="020B0502040504020204" pitchFamily="34" charset="0"/>
            </a:endParaRPr>
          </a:p>
          <a:p>
            <a:endParaRPr lang="en-GB">
              <a:ea typeface="Calibri" panose="020F0502020204030204"/>
              <a:cs typeface="Calibri" panose="020F0502020204030204"/>
            </a:endParaRPr>
          </a:p>
          <a:p>
            <a:endParaRPr lang="en-GB">
              <a:ea typeface="Calibri" panose="020F0502020204030204"/>
              <a:cs typeface="Calibri" panose="020F0502020204030204"/>
            </a:endParaRPr>
          </a:p>
        </p:txBody>
      </p:sp>
    </p:spTree>
    <p:extLst>
      <p:ext uri="{BB962C8B-B14F-4D97-AF65-F5344CB8AC3E}">
        <p14:creationId xmlns:p14="http://schemas.microsoft.com/office/powerpoint/2010/main" val="531802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C4F60-95D3-3776-077E-5E2DC95DD722}"/>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22318DD-13D5-8199-61B2-148CBED15908}"/>
              </a:ext>
            </a:extLst>
          </p:cNvPr>
          <p:cNvSpPr txBox="1"/>
          <p:nvPr/>
        </p:nvSpPr>
        <p:spPr>
          <a:xfrm>
            <a:off x="3677399"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23" name="TextBox 22">
            <a:extLst>
              <a:ext uri="{FF2B5EF4-FFF2-40B4-BE49-F238E27FC236}">
                <a16:creationId xmlns:a16="http://schemas.microsoft.com/office/drawing/2014/main" id="{BEA766CB-2E87-FDF0-07CE-5BDECD375121}"/>
              </a:ext>
            </a:extLst>
          </p:cNvPr>
          <p:cNvSpPr txBox="1"/>
          <p:nvPr/>
        </p:nvSpPr>
        <p:spPr>
          <a:xfrm>
            <a:off x="1949977"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14</a:t>
            </a:r>
          </a:p>
        </p:txBody>
      </p:sp>
      <p:sp>
        <p:nvSpPr>
          <p:cNvPr id="24" name="TextBox 23">
            <a:extLst>
              <a:ext uri="{FF2B5EF4-FFF2-40B4-BE49-F238E27FC236}">
                <a16:creationId xmlns:a16="http://schemas.microsoft.com/office/drawing/2014/main" id="{17D14788-C37B-7BF4-28C3-270131E7C799}"/>
              </a:ext>
            </a:extLst>
          </p:cNvPr>
          <p:cNvSpPr txBox="1"/>
          <p:nvPr/>
        </p:nvSpPr>
        <p:spPr>
          <a:xfrm>
            <a:off x="5460068" y="1285869"/>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71%</a:t>
            </a:r>
          </a:p>
        </p:txBody>
      </p:sp>
      <p:sp>
        <p:nvSpPr>
          <p:cNvPr id="25" name="TextBox 24">
            <a:extLst>
              <a:ext uri="{FF2B5EF4-FFF2-40B4-BE49-F238E27FC236}">
                <a16:creationId xmlns:a16="http://schemas.microsoft.com/office/drawing/2014/main" id="{E1C8F21C-05DA-B849-7511-687CBC542776}"/>
              </a:ext>
            </a:extLst>
          </p:cNvPr>
          <p:cNvSpPr txBox="1"/>
          <p:nvPr/>
        </p:nvSpPr>
        <p:spPr>
          <a:xfrm>
            <a:off x="7172743" y="1334017"/>
            <a:ext cx="850789" cy="430887"/>
          </a:xfrm>
          <a:prstGeom prst="rect">
            <a:avLst/>
          </a:prstGeom>
          <a:noFill/>
        </p:spPr>
        <p:txBody>
          <a:bodyPr wrap="square" rtlCol="0">
            <a:spAutoFit/>
          </a:bodyPr>
          <a:lstStyle/>
          <a:p>
            <a:r>
              <a:rPr lang="en-GB" sz="2200" b="1">
                <a:solidFill>
                  <a:schemeClr val="bg1"/>
                </a:solidFill>
                <a:latin typeface="Open Sans" panose="020B0606030504020204" pitchFamily="34" charset="0"/>
                <a:ea typeface="Open Sans" panose="020B0606030504020204" pitchFamily="34" charset="0"/>
                <a:cs typeface="Open Sans" panose="020B0606030504020204" pitchFamily="34" charset="0"/>
              </a:rPr>
              <a:t>£660</a:t>
            </a:r>
          </a:p>
        </p:txBody>
      </p:sp>
      <p:sp>
        <p:nvSpPr>
          <p:cNvPr id="26" name="TextBox 25">
            <a:extLst>
              <a:ext uri="{FF2B5EF4-FFF2-40B4-BE49-F238E27FC236}">
                <a16:creationId xmlns:a16="http://schemas.microsoft.com/office/drawing/2014/main" id="{2A45CB05-EDED-D388-3016-B50028382EFB}"/>
              </a:ext>
            </a:extLst>
          </p:cNvPr>
          <p:cNvSpPr txBox="1"/>
          <p:nvPr/>
        </p:nvSpPr>
        <p:spPr>
          <a:xfrm>
            <a:off x="8896187" y="1307726"/>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60%</a:t>
            </a:r>
          </a:p>
        </p:txBody>
      </p:sp>
      <p:sp>
        <p:nvSpPr>
          <p:cNvPr id="6" name="Rectangle: Rounded Corners 5">
            <a:extLst>
              <a:ext uri="{FF2B5EF4-FFF2-40B4-BE49-F238E27FC236}">
                <a16:creationId xmlns:a16="http://schemas.microsoft.com/office/drawing/2014/main" id="{0F7D61C9-3913-010D-1CD6-B37B35E06DA2}"/>
              </a:ext>
            </a:extLst>
          </p:cNvPr>
          <p:cNvSpPr/>
          <p:nvPr/>
        </p:nvSpPr>
        <p:spPr>
          <a:xfrm>
            <a:off x="4439138" y="76280"/>
            <a:ext cx="1397866" cy="6427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3A6B3EB8-154F-2E39-7FE2-CC1E65B2BB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5389" y="5471193"/>
            <a:ext cx="2459850" cy="575453"/>
          </a:xfrm>
          <a:prstGeom prst="rect">
            <a:avLst/>
          </a:prstGeom>
        </p:spPr>
      </p:pic>
      <p:sp>
        <p:nvSpPr>
          <p:cNvPr id="3" name="TextBox 2">
            <a:extLst>
              <a:ext uri="{FF2B5EF4-FFF2-40B4-BE49-F238E27FC236}">
                <a16:creationId xmlns:a16="http://schemas.microsoft.com/office/drawing/2014/main" id="{BB7305F2-4132-71B3-5659-497A67D47461}"/>
              </a:ext>
            </a:extLst>
          </p:cNvPr>
          <p:cNvSpPr txBox="1"/>
          <p:nvPr/>
        </p:nvSpPr>
        <p:spPr>
          <a:xfrm>
            <a:off x="3754059" y="1599712"/>
            <a:ext cx="5567522" cy="1077218"/>
          </a:xfrm>
          <a:prstGeom prst="rect">
            <a:avLst/>
          </a:prstGeom>
          <a:noFill/>
        </p:spPr>
        <p:txBody>
          <a:bodyPr wrap="square" rtlCol="0">
            <a:spAutoFit/>
          </a:bodyPr>
          <a:lstStyle/>
          <a:p>
            <a:r>
              <a:rPr lang="en-GB" sz="4000">
                <a:latin typeface="Open Sans" panose="020B0606030504020204" pitchFamily="34" charset="0"/>
                <a:ea typeface="Open Sans" panose="020B0606030504020204" pitchFamily="34" charset="0"/>
                <a:cs typeface="Open Sans" panose="020B0606030504020204" pitchFamily="34" charset="0"/>
              </a:rPr>
              <a:t>Quick evaluation</a:t>
            </a:r>
          </a:p>
          <a:p>
            <a:endParaRPr lang="en-GB" sz="2400"/>
          </a:p>
        </p:txBody>
      </p:sp>
      <p:sp>
        <p:nvSpPr>
          <p:cNvPr id="5" name="TextBox 4">
            <a:extLst>
              <a:ext uri="{FF2B5EF4-FFF2-40B4-BE49-F238E27FC236}">
                <a16:creationId xmlns:a16="http://schemas.microsoft.com/office/drawing/2014/main" id="{0494585B-FA15-68AA-3423-0B013E65A7D9}"/>
              </a:ext>
            </a:extLst>
          </p:cNvPr>
          <p:cNvSpPr txBox="1"/>
          <p:nvPr/>
        </p:nvSpPr>
        <p:spPr>
          <a:xfrm>
            <a:off x="3899593" y="5861980"/>
            <a:ext cx="6096000" cy="646331"/>
          </a:xfrm>
          <a:prstGeom prst="rect">
            <a:avLst/>
          </a:prstGeom>
          <a:noFill/>
        </p:spPr>
        <p:txBody>
          <a:bodyPr wrap="square" lIns="91440" tIns="45720" rIns="91440" bIns="45720" anchor="t">
            <a:spAutoFit/>
          </a:bodyPr>
          <a:lstStyle/>
          <a:p>
            <a:r>
              <a:rPr lang="en-GB">
                <a:ea typeface="+mn-lt"/>
                <a:cs typeface="+mn-lt"/>
                <a:hlinkClick r:id="rId3"/>
              </a:rPr>
              <a:t>https://www.menti.com/aleuvk3kkttr</a:t>
            </a:r>
            <a:endParaRPr lang="en-US"/>
          </a:p>
          <a:p>
            <a:endParaRPr lang="en-GB">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descr="A qr code on a white background&#10;&#10;AI-generated content may be incorrect.">
            <a:extLst>
              <a:ext uri="{FF2B5EF4-FFF2-40B4-BE49-F238E27FC236}">
                <a16:creationId xmlns:a16="http://schemas.microsoft.com/office/drawing/2014/main" id="{BBCF0EB6-B19F-7783-4107-00368B8AD008}"/>
              </a:ext>
            </a:extLst>
          </p:cNvPr>
          <p:cNvPicPr>
            <a:picLocks noChangeAspect="1"/>
          </p:cNvPicPr>
          <p:nvPr/>
        </p:nvPicPr>
        <p:blipFill>
          <a:blip r:embed="rId4"/>
          <a:stretch>
            <a:fillRect/>
          </a:stretch>
        </p:blipFill>
        <p:spPr>
          <a:xfrm>
            <a:off x="4525942" y="2408739"/>
            <a:ext cx="2522800" cy="2599964"/>
          </a:xfrm>
          <a:prstGeom prst="rect">
            <a:avLst/>
          </a:prstGeom>
        </p:spPr>
      </p:pic>
    </p:spTree>
    <p:extLst>
      <p:ext uri="{BB962C8B-B14F-4D97-AF65-F5344CB8AC3E}">
        <p14:creationId xmlns:p14="http://schemas.microsoft.com/office/powerpoint/2010/main" val="2431687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C4F60-95D3-3776-077E-5E2DC95DD722}"/>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22318DD-13D5-8199-61B2-148CBED15908}"/>
              </a:ext>
            </a:extLst>
          </p:cNvPr>
          <p:cNvSpPr txBox="1"/>
          <p:nvPr/>
        </p:nvSpPr>
        <p:spPr>
          <a:xfrm>
            <a:off x="3677399"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23" name="TextBox 22">
            <a:extLst>
              <a:ext uri="{FF2B5EF4-FFF2-40B4-BE49-F238E27FC236}">
                <a16:creationId xmlns:a16="http://schemas.microsoft.com/office/drawing/2014/main" id="{BEA766CB-2E87-FDF0-07CE-5BDECD375121}"/>
              </a:ext>
            </a:extLst>
          </p:cNvPr>
          <p:cNvSpPr txBox="1"/>
          <p:nvPr/>
        </p:nvSpPr>
        <p:spPr>
          <a:xfrm>
            <a:off x="1949977"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14</a:t>
            </a:r>
          </a:p>
        </p:txBody>
      </p:sp>
      <p:sp>
        <p:nvSpPr>
          <p:cNvPr id="24" name="TextBox 23">
            <a:extLst>
              <a:ext uri="{FF2B5EF4-FFF2-40B4-BE49-F238E27FC236}">
                <a16:creationId xmlns:a16="http://schemas.microsoft.com/office/drawing/2014/main" id="{17D14788-C37B-7BF4-28C3-270131E7C799}"/>
              </a:ext>
            </a:extLst>
          </p:cNvPr>
          <p:cNvSpPr txBox="1"/>
          <p:nvPr/>
        </p:nvSpPr>
        <p:spPr>
          <a:xfrm>
            <a:off x="5460068" y="1285869"/>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71%</a:t>
            </a:r>
          </a:p>
        </p:txBody>
      </p:sp>
      <p:sp>
        <p:nvSpPr>
          <p:cNvPr id="25" name="TextBox 24">
            <a:extLst>
              <a:ext uri="{FF2B5EF4-FFF2-40B4-BE49-F238E27FC236}">
                <a16:creationId xmlns:a16="http://schemas.microsoft.com/office/drawing/2014/main" id="{E1C8F21C-05DA-B849-7511-687CBC542776}"/>
              </a:ext>
            </a:extLst>
          </p:cNvPr>
          <p:cNvSpPr txBox="1"/>
          <p:nvPr/>
        </p:nvSpPr>
        <p:spPr>
          <a:xfrm>
            <a:off x="7172743" y="1334017"/>
            <a:ext cx="850789" cy="430887"/>
          </a:xfrm>
          <a:prstGeom prst="rect">
            <a:avLst/>
          </a:prstGeom>
          <a:noFill/>
        </p:spPr>
        <p:txBody>
          <a:bodyPr wrap="square" rtlCol="0">
            <a:spAutoFit/>
          </a:bodyPr>
          <a:lstStyle/>
          <a:p>
            <a:r>
              <a:rPr lang="en-GB" sz="2200" b="1">
                <a:solidFill>
                  <a:schemeClr val="bg1"/>
                </a:solidFill>
                <a:latin typeface="Open Sans" panose="020B0606030504020204" pitchFamily="34" charset="0"/>
                <a:ea typeface="Open Sans" panose="020B0606030504020204" pitchFamily="34" charset="0"/>
                <a:cs typeface="Open Sans" panose="020B0606030504020204" pitchFamily="34" charset="0"/>
              </a:rPr>
              <a:t>£660</a:t>
            </a:r>
          </a:p>
        </p:txBody>
      </p:sp>
      <p:sp>
        <p:nvSpPr>
          <p:cNvPr id="26" name="TextBox 25">
            <a:extLst>
              <a:ext uri="{FF2B5EF4-FFF2-40B4-BE49-F238E27FC236}">
                <a16:creationId xmlns:a16="http://schemas.microsoft.com/office/drawing/2014/main" id="{2A45CB05-EDED-D388-3016-B50028382EFB}"/>
              </a:ext>
            </a:extLst>
          </p:cNvPr>
          <p:cNvSpPr txBox="1"/>
          <p:nvPr/>
        </p:nvSpPr>
        <p:spPr>
          <a:xfrm>
            <a:off x="8896187" y="1307726"/>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60%</a:t>
            </a:r>
          </a:p>
        </p:txBody>
      </p:sp>
      <p:sp>
        <p:nvSpPr>
          <p:cNvPr id="6" name="Rectangle: Rounded Corners 5">
            <a:extLst>
              <a:ext uri="{FF2B5EF4-FFF2-40B4-BE49-F238E27FC236}">
                <a16:creationId xmlns:a16="http://schemas.microsoft.com/office/drawing/2014/main" id="{0F7D61C9-3913-010D-1CD6-B37B35E06DA2}"/>
              </a:ext>
            </a:extLst>
          </p:cNvPr>
          <p:cNvSpPr/>
          <p:nvPr/>
        </p:nvSpPr>
        <p:spPr>
          <a:xfrm>
            <a:off x="4439138" y="76280"/>
            <a:ext cx="1397866" cy="6427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3A6B3EB8-154F-2E39-7FE2-CC1E65B2BB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5389" y="5471193"/>
            <a:ext cx="2459850" cy="575453"/>
          </a:xfrm>
          <a:prstGeom prst="rect">
            <a:avLst/>
          </a:prstGeom>
        </p:spPr>
      </p:pic>
      <p:sp>
        <p:nvSpPr>
          <p:cNvPr id="3" name="TextBox 2">
            <a:extLst>
              <a:ext uri="{FF2B5EF4-FFF2-40B4-BE49-F238E27FC236}">
                <a16:creationId xmlns:a16="http://schemas.microsoft.com/office/drawing/2014/main" id="{BB7305F2-4132-71B3-5659-497A67D47461}"/>
              </a:ext>
            </a:extLst>
          </p:cNvPr>
          <p:cNvSpPr txBox="1"/>
          <p:nvPr/>
        </p:nvSpPr>
        <p:spPr>
          <a:xfrm>
            <a:off x="2481673" y="1498473"/>
            <a:ext cx="6869235" cy="707886"/>
          </a:xfrm>
          <a:prstGeom prst="rect">
            <a:avLst/>
          </a:prstGeom>
          <a:noFill/>
        </p:spPr>
        <p:txBody>
          <a:bodyPr wrap="square" rtlCol="0">
            <a:spAutoFit/>
          </a:bodyPr>
          <a:lstStyle/>
          <a:p>
            <a:r>
              <a:rPr lang="en-GB" sz="4000" b="1"/>
              <a:t>Thank you and keep in touch</a:t>
            </a:r>
          </a:p>
        </p:txBody>
      </p:sp>
      <p:sp>
        <p:nvSpPr>
          <p:cNvPr id="2" name="TextBox 1">
            <a:extLst>
              <a:ext uri="{FF2B5EF4-FFF2-40B4-BE49-F238E27FC236}">
                <a16:creationId xmlns:a16="http://schemas.microsoft.com/office/drawing/2014/main" id="{750DAACA-922E-5A32-6212-EAED82249DD3}"/>
              </a:ext>
            </a:extLst>
          </p:cNvPr>
          <p:cNvSpPr txBox="1"/>
          <p:nvPr/>
        </p:nvSpPr>
        <p:spPr>
          <a:xfrm>
            <a:off x="2168638" y="2813231"/>
            <a:ext cx="2065432" cy="1754326"/>
          </a:xfrm>
          <a:prstGeom prst="rect">
            <a:avLst/>
          </a:prstGeom>
          <a:noFill/>
        </p:spPr>
        <p:txBody>
          <a:bodyPr wrap="square" lIns="91440" tIns="45720" rIns="91440" bIns="45720" rtlCol="0" anchor="t">
            <a:spAutoFit/>
          </a:bodyPr>
          <a:lstStyle/>
          <a:p>
            <a:r>
              <a:rPr lang="en-GB" b="1">
                <a:latin typeface="Open Sans"/>
                <a:ea typeface="Open Sans"/>
                <a:cs typeface="Open Sans"/>
              </a:rPr>
              <a:t>LinkedIn</a:t>
            </a:r>
          </a:p>
          <a:p>
            <a:endParaRPr lang="en-GB">
              <a:latin typeface="Open Sans" panose="020B0606030504020204" pitchFamily="34" charset="0"/>
              <a:ea typeface="Open Sans" panose="020B0606030504020204" pitchFamily="34" charset="0"/>
              <a:cs typeface="Open Sans" panose="020B0606030504020204" pitchFamily="34" charset="0"/>
            </a:endParaRPr>
          </a:p>
          <a:p>
            <a:r>
              <a:rPr lang="en-GB">
                <a:latin typeface="Open Sans" panose="020B0606030504020204" pitchFamily="34" charset="0"/>
                <a:ea typeface="Open Sans" panose="020B0606030504020204" pitchFamily="34" charset="0"/>
                <a:cs typeface="Open Sans" panose="020B0606030504020204" pitchFamily="34" charset="0"/>
              </a:rPr>
              <a:t>National Network for the Education of Care Leavers</a:t>
            </a:r>
          </a:p>
          <a:p>
            <a:endParaRPr lang="en-GB"/>
          </a:p>
        </p:txBody>
      </p:sp>
      <p:sp>
        <p:nvSpPr>
          <p:cNvPr id="5" name="TextBox 4">
            <a:extLst>
              <a:ext uri="{FF2B5EF4-FFF2-40B4-BE49-F238E27FC236}">
                <a16:creationId xmlns:a16="http://schemas.microsoft.com/office/drawing/2014/main" id="{C2B0768A-1CA9-B254-3EA1-90ACFE71592B}"/>
              </a:ext>
            </a:extLst>
          </p:cNvPr>
          <p:cNvSpPr txBox="1"/>
          <p:nvPr/>
        </p:nvSpPr>
        <p:spPr>
          <a:xfrm>
            <a:off x="4804288" y="2850610"/>
            <a:ext cx="2065432" cy="1200329"/>
          </a:xfrm>
          <a:prstGeom prst="rect">
            <a:avLst/>
          </a:prstGeom>
          <a:noFill/>
        </p:spPr>
        <p:txBody>
          <a:bodyPr wrap="square" lIns="91440" tIns="45720" rIns="91440" bIns="45720" rtlCol="0" anchor="t">
            <a:spAutoFit/>
          </a:bodyPr>
          <a:lstStyle/>
          <a:p>
            <a:r>
              <a:rPr lang="en-GB" b="1">
                <a:latin typeface="Open Sans"/>
                <a:ea typeface="Open Sans"/>
                <a:cs typeface="Open Sans"/>
              </a:rPr>
              <a:t>Twitter / X</a:t>
            </a:r>
          </a:p>
          <a:p>
            <a:endParaRPr lang="en-GB">
              <a:latin typeface="Open Sans" panose="020B0606030504020204" pitchFamily="34" charset="0"/>
              <a:ea typeface="Open Sans" panose="020B0606030504020204" pitchFamily="34" charset="0"/>
              <a:cs typeface="Open Sans" panose="020B0606030504020204" pitchFamily="34" charset="0"/>
            </a:endParaRPr>
          </a:p>
          <a:p>
            <a:r>
              <a:rPr lang="en-GB">
                <a:latin typeface="Open Sans" panose="020B0606030504020204" pitchFamily="34" charset="0"/>
                <a:ea typeface="Open Sans" panose="020B0606030504020204" pitchFamily="34" charset="0"/>
                <a:cs typeface="Open Sans" panose="020B0606030504020204" pitchFamily="34" charset="0"/>
              </a:rPr>
              <a:t>@_NNECL</a:t>
            </a:r>
          </a:p>
          <a:p>
            <a:endParaRPr lang="en-GB"/>
          </a:p>
        </p:txBody>
      </p:sp>
      <p:sp>
        <p:nvSpPr>
          <p:cNvPr id="7" name="TextBox 6">
            <a:extLst>
              <a:ext uri="{FF2B5EF4-FFF2-40B4-BE49-F238E27FC236}">
                <a16:creationId xmlns:a16="http://schemas.microsoft.com/office/drawing/2014/main" id="{A6A6B5ED-C249-A475-9E8A-81F52FD15D60}"/>
              </a:ext>
            </a:extLst>
          </p:cNvPr>
          <p:cNvSpPr txBox="1"/>
          <p:nvPr/>
        </p:nvSpPr>
        <p:spPr>
          <a:xfrm>
            <a:off x="7143877" y="2850611"/>
            <a:ext cx="2065432" cy="1200329"/>
          </a:xfrm>
          <a:prstGeom prst="rect">
            <a:avLst/>
          </a:prstGeom>
          <a:noFill/>
        </p:spPr>
        <p:txBody>
          <a:bodyPr wrap="square" lIns="91440" tIns="45720" rIns="91440" bIns="45720" rtlCol="0" anchor="t">
            <a:spAutoFit/>
          </a:bodyPr>
          <a:lstStyle/>
          <a:p>
            <a:r>
              <a:rPr lang="en-GB" b="1">
                <a:latin typeface="Open Sans"/>
                <a:ea typeface="Open Sans"/>
                <a:cs typeface="Open Sans"/>
              </a:rPr>
              <a:t>Instagram</a:t>
            </a:r>
          </a:p>
          <a:p>
            <a:endParaRPr lang="en-GB">
              <a:latin typeface="Open Sans" panose="020B0606030504020204" pitchFamily="34" charset="0"/>
              <a:ea typeface="Open Sans" panose="020B0606030504020204" pitchFamily="34" charset="0"/>
              <a:cs typeface="Open Sans" panose="020B0606030504020204" pitchFamily="34" charset="0"/>
            </a:endParaRPr>
          </a:p>
          <a:p>
            <a:r>
              <a:rPr lang="en-GB">
                <a:latin typeface="Open Sans" panose="020B0606030504020204" pitchFamily="34" charset="0"/>
                <a:ea typeface="Open Sans" panose="020B0606030504020204" pitchFamily="34" charset="0"/>
                <a:cs typeface="Open Sans" panose="020B0606030504020204" pitchFamily="34" charset="0"/>
              </a:rPr>
              <a:t>@nnecl__</a:t>
            </a:r>
          </a:p>
          <a:p>
            <a:endParaRPr lang="en-GB"/>
          </a:p>
        </p:txBody>
      </p:sp>
    </p:spTree>
    <p:extLst>
      <p:ext uri="{BB962C8B-B14F-4D97-AF65-F5344CB8AC3E}">
        <p14:creationId xmlns:p14="http://schemas.microsoft.com/office/powerpoint/2010/main" val="2103743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e43aecf-5b9c-4576-a661-c0898f57b61b">
      <Terms xmlns="http://schemas.microsoft.com/office/infopath/2007/PartnerControls"/>
    </lcf76f155ced4ddcb4097134ff3c332f>
    <TaxCatchAll xmlns="b1627ba1-b92e-4834-a3ed-20e2db0c8db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77C1E281C51F44AA135169012920828" ma:contentTypeVersion="12" ma:contentTypeDescription="Create a new document." ma:contentTypeScope="" ma:versionID="0c6d2126d90bc7257f056acbf42e37e8">
  <xsd:schema xmlns:xsd="http://www.w3.org/2001/XMLSchema" xmlns:xs="http://www.w3.org/2001/XMLSchema" xmlns:p="http://schemas.microsoft.com/office/2006/metadata/properties" xmlns:ns2="ee43aecf-5b9c-4576-a661-c0898f57b61b" xmlns:ns3="b1627ba1-b92e-4834-a3ed-20e2db0c8dbf" targetNamespace="http://schemas.microsoft.com/office/2006/metadata/properties" ma:root="true" ma:fieldsID="f1dea6444e621d6473f82dacc079f84d" ns2:_="" ns3:_="">
    <xsd:import namespace="ee43aecf-5b9c-4576-a661-c0898f57b61b"/>
    <xsd:import namespace="b1627ba1-b92e-4834-a3ed-20e2db0c8d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43aecf-5b9c-4576-a661-c0898f57b6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3efee5d-529f-4f08-a171-2237f8505ff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1627ba1-b92e-4834-a3ed-20e2db0c8db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49d8f-0cb1-4690-b1f8-124d58b1f8ac}" ma:internalName="TaxCatchAll" ma:showField="CatchAllData" ma:web="b1627ba1-b92e-4834-a3ed-20e2db0c8d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96518D-1154-439C-A701-A516283AA6FA}">
  <ds:schemaRefs>
    <ds:schemaRef ds:uri="b1627ba1-b92e-4834-a3ed-20e2db0c8dbf"/>
    <ds:schemaRef ds:uri="ee43aecf-5b9c-4576-a661-c0898f57b61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4219259-507E-4F01-B09F-02DB89753DCE}">
  <ds:schemaRefs>
    <ds:schemaRef ds:uri="http://schemas.microsoft.com/sharepoint/v3/contenttype/forms"/>
  </ds:schemaRefs>
</ds:datastoreItem>
</file>

<file path=customXml/itemProps3.xml><?xml version="1.0" encoding="utf-8"?>
<ds:datastoreItem xmlns:ds="http://schemas.openxmlformats.org/officeDocument/2006/customXml" ds:itemID="{76719A27-236E-4429-81B7-54F2C6A026A3}">
  <ds:schemaRefs>
    <ds:schemaRef ds:uri="b1627ba1-b92e-4834-a3ed-20e2db0c8dbf"/>
    <ds:schemaRef ds:uri="ee43aecf-5b9c-4576-a661-c0898f57b61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rawls</dc:creator>
  <cp:revision>1</cp:revision>
  <cp:lastPrinted>2024-02-21T11:21:51Z</cp:lastPrinted>
  <dcterms:created xsi:type="dcterms:W3CDTF">2024-02-20T12:44:34Z</dcterms:created>
  <dcterms:modified xsi:type="dcterms:W3CDTF">2025-03-17T13:50:41Z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0x010100F77C1E281C51F44AA135169012920828</vt:lpwstr>
  </property>
  <property fmtid="{D5CDD505-2E9C-101B-9397-08002B2CF9AE}" pid="3" name="MediaServiceImageTags">
    <vt:lpwstr/>
  </property>
</Properties>
</file>